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425" r:id="rId2"/>
    <p:sldId id="426" r:id="rId3"/>
    <p:sldId id="427" r:id="rId4"/>
    <p:sldId id="428" r:id="rId5"/>
    <p:sldId id="429" r:id="rId6"/>
    <p:sldId id="430" r:id="rId7"/>
    <p:sldId id="431" r:id="rId8"/>
    <p:sldId id="432" r:id="rId9"/>
    <p:sldId id="433" r:id="rId10"/>
    <p:sldId id="434" r:id="rId11"/>
    <p:sldId id="435" r:id="rId12"/>
    <p:sldId id="436" r:id="rId13"/>
    <p:sldId id="437" r:id="rId14"/>
  </p:sldIdLst>
  <p:sldSz cx="5376863" cy="7169150" type="B5ISO"/>
  <p:notesSz cx="10059988" cy="6858000"/>
  <p:defaultTextStyle>
    <a:defPPr>
      <a:defRPr lang="ko-KR"/>
    </a:defPPr>
    <a:lvl1pPr marL="0" algn="l" defTabSz="716691" rtl="0" eaLnBrk="1" latinLnBrk="1" hangingPunct="1">
      <a:defRPr sz="1400" kern="1200">
        <a:solidFill>
          <a:schemeClr val="tx1"/>
        </a:solidFill>
        <a:latin typeface="+mn-lt"/>
        <a:ea typeface="+mn-ea"/>
        <a:cs typeface="+mn-cs"/>
      </a:defRPr>
    </a:lvl1pPr>
    <a:lvl2pPr marL="358346" algn="l" defTabSz="716691" rtl="0" eaLnBrk="1" latinLnBrk="1" hangingPunct="1">
      <a:defRPr sz="1400" kern="1200">
        <a:solidFill>
          <a:schemeClr val="tx1"/>
        </a:solidFill>
        <a:latin typeface="+mn-lt"/>
        <a:ea typeface="+mn-ea"/>
        <a:cs typeface="+mn-cs"/>
      </a:defRPr>
    </a:lvl2pPr>
    <a:lvl3pPr marL="716691" algn="l" defTabSz="716691" rtl="0" eaLnBrk="1" latinLnBrk="1" hangingPunct="1">
      <a:defRPr sz="1400" kern="1200">
        <a:solidFill>
          <a:schemeClr val="tx1"/>
        </a:solidFill>
        <a:latin typeface="+mn-lt"/>
        <a:ea typeface="+mn-ea"/>
        <a:cs typeface="+mn-cs"/>
      </a:defRPr>
    </a:lvl3pPr>
    <a:lvl4pPr marL="1075035" algn="l" defTabSz="716691" rtl="0" eaLnBrk="1" latinLnBrk="1" hangingPunct="1">
      <a:defRPr sz="1400" kern="1200">
        <a:solidFill>
          <a:schemeClr val="tx1"/>
        </a:solidFill>
        <a:latin typeface="+mn-lt"/>
        <a:ea typeface="+mn-ea"/>
        <a:cs typeface="+mn-cs"/>
      </a:defRPr>
    </a:lvl4pPr>
    <a:lvl5pPr marL="1433381" algn="l" defTabSz="716691" rtl="0" eaLnBrk="1" latinLnBrk="1" hangingPunct="1">
      <a:defRPr sz="1400" kern="1200">
        <a:solidFill>
          <a:schemeClr val="tx1"/>
        </a:solidFill>
        <a:latin typeface="+mn-lt"/>
        <a:ea typeface="+mn-ea"/>
        <a:cs typeface="+mn-cs"/>
      </a:defRPr>
    </a:lvl5pPr>
    <a:lvl6pPr marL="1791726" algn="l" defTabSz="716691" rtl="0" eaLnBrk="1" latinLnBrk="1" hangingPunct="1">
      <a:defRPr sz="1400" kern="1200">
        <a:solidFill>
          <a:schemeClr val="tx1"/>
        </a:solidFill>
        <a:latin typeface="+mn-lt"/>
        <a:ea typeface="+mn-ea"/>
        <a:cs typeface="+mn-cs"/>
      </a:defRPr>
    </a:lvl6pPr>
    <a:lvl7pPr marL="2150072" algn="l" defTabSz="716691" rtl="0" eaLnBrk="1" latinLnBrk="1" hangingPunct="1">
      <a:defRPr sz="1400" kern="1200">
        <a:solidFill>
          <a:schemeClr val="tx1"/>
        </a:solidFill>
        <a:latin typeface="+mn-lt"/>
        <a:ea typeface="+mn-ea"/>
        <a:cs typeface="+mn-cs"/>
      </a:defRPr>
    </a:lvl7pPr>
    <a:lvl8pPr marL="2508416" algn="l" defTabSz="716691" rtl="0" eaLnBrk="1" latinLnBrk="1" hangingPunct="1">
      <a:defRPr sz="1400" kern="1200">
        <a:solidFill>
          <a:schemeClr val="tx1"/>
        </a:solidFill>
        <a:latin typeface="+mn-lt"/>
        <a:ea typeface="+mn-ea"/>
        <a:cs typeface="+mn-cs"/>
      </a:defRPr>
    </a:lvl8pPr>
    <a:lvl9pPr marL="2866762" algn="l" defTabSz="716691" rtl="0" eaLnBrk="1" latinLnBrk="1" hangingPunct="1">
      <a:defRPr sz="14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FF"/>
    <a:srgbClr val="FF552D"/>
    <a:srgbClr val="FF6600"/>
    <a:srgbClr val="0099FF"/>
    <a:srgbClr val="33CCFF"/>
    <a:srgbClr val="FF4B21"/>
    <a:srgbClr val="0000FF"/>
    <a:srgbClr val="0066CC"/>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FABFCF23-3B69-468F-B69F-88F6DE6A72F2}" styleName="보통 스타일 1 - 강조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밝은 스타일 2 - 강조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밝은 스타일 1 - 강조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8B1032C-EA38-4F05-BA0D-38AFFFC7BED3}" styleName="밝은 스타일 3 - 강조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8799B23B-EC83-4686-B30A-512413B5E67A}" styleName="밝은 스타일 3 - 강조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BC89EF96-8CEA-46FF-86C4-4CE0E7609802}" styleName="밝은 스타일 3 - 강조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DA37D80-6434-44D0-A028-1B22A696006F}" styleName="밝은 스타일 3 - 강조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0E3FDE45-AF77-4B5C-9715-49D594BDF05E}" styleName="밝은 스타일 1 - 강조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0665" autoAdjust="0"/>
    <p:restoredTop sz="94660"/>
  </p:normalViewPr>
  <p:slideViewPr>
    <p:cSldViewPr>
      <p:cViewPr>
        <p:scale>
          <a:sx n="68" d="100"/>
          <a:sy n="68" d="100"/>
        </p:scale>
        <p:origin x="-2500" y="32"/>
      </p:cViewPr>
      <p:guideLst>
        <p:guide orient="horz" pos="2258"/>
        <p:guide pos="1694"/>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2" y="2"/>
            <a:ext cx="4359328" cy="343063"/>
          </a:xfrm>
          <a:prstGeom prst="rect">
            <a:avLst/>
          </a:prstGeom>
        </p:spPr>
        <p:txBody>
          <a:bodyPr vert="horz" lIns="91419" tIns="45710" rIns="91419" bIns="45710" rtlCol="0"/>
          <a:lstStyle>
            <a:lvl1pPr algn="l">
              <a:defRPr sz="1100"/>
            </a:lvl1pPr>
          </a:lstStyle>
          <a:p>
            <a:endParaRPr lang="ko-KR" altLang="en-US"/>
          </a:p>
        </p:txBody>
      </p:sp>
      <p:sp>
        <p:nvSpPr>
          <p:cNvPr id="3" name="날짜 개체 틀 2"/>
          <p:cNvSpPr>
            <a:spLocks noGrp="1"/>
          </p:cNvSpPr>
          <p:nvPr>
            <p:ph type="dt" sz="quarter" idx="1"/>
          </p:nvPr>
        </p:nvSpPr>
        <p:spPr>
          <a:xfrm>
            <a:off x="5698330" y="2"/>
            <a:ext cx="4359328" cy="343063"/>
          </a:xfrm>
          <a:prstGeom prst="rect">
            <a:avLst/>
          </a:prstGeom>
        </p:spPr>
        <p:txBody>
          <a:bodyPr vert="horz" lIns="91419" tIns="45710" rIns="91419" bIns="45710" rtlCol="0"/>
          <a:lstStyle>
            <a:lvl1pPr algn="r">
              <a:defRPr sz="1100"/>
            </a:lvl1pPr>
          </a:lstStyle>
          <a:p>
            <a:fld id="{B22F247D-F383-4E30-AEFF-050AB4027471}" type="datetimeFigureOut">
              <a:rPr lang="ko-KR" altLang="en-US" smtClean="0"/>
              <a:pPr/>
              <a:t>2022-12-23</a:t>
            </a:fld>
            <a:endParaRPr lang="ko-KR" altLang="en-US"/>
          </a:p>
        </p:txBody>
      </p:sp>
      <p:sp>
        <p:nvSpPr>
          <p:cNvPr id="4" name="바닥글 개체 틀 3"/>
          <p:cNvSpPr>
            <a:spLocks noGrp="1"/>
          </p:cNvSpPr>
          <p:nvPr>
            <p:ph type="ftr" sz="quarter" idx="2"/>
          </p:nvPr>
        </p:nvSpPr>
        <p:spPr>
          <a:xfrm>
            <a:off x="2" y="6513856"/>
            <a:ext cx="4359328" cy="343063"/>
          </a:xfrm>
          <a:prstGeom prst="rect">
            <a:avLst/>
          </a:prstGeom>
        </p:spPr>
        <p:txBody>
          <a:bodyPr vert="horz" lIns="91419" tIns="45710" rIns="91419" bIns="45710" rtlCol="0" anchor="b"/>
          <a:lstStyle>
            <a:lvl1pPr algn="l">
              <a:defRPr sz="1100"/>
            </a:lvl1pPr>
          </a:lstStyle>
          <a:p>
            <a:endParaRPr lang="ko-KR" altLang="en-US"/>
          </a:p>
        </p:txBody>
      </p:sp>
      <p:sp>
        <p:nvSpPr>
          <p:cNvPr id="5" name="슬라이드 번호 개체 틀 4"/>
          <p:cNvSpPr>
            <a:spLocks noGrp="1"/>
          </p:cNvSpPr>
          <p:nvPr>
            <p:ph type="sldNum" sz="quarter" idx="3"/>
          </p:nvPr>
        </p:nvSpPr>
        <p:spPr>
          <a:xfrm>
            <a:off x="5698330" y="6513856"/>
            <a:ext cx="4359328" cy="343063"/>
          </a:xfrm>
          <a:prstGeom prst="rect">
            <a:avLst/>
          </a:prstGeom>
        </p:spPr>
        <p:txBody>
          <a:bodyPr vert="horz" lIns="91419" tIns="45710" rIns="91419" bIns="45710" rtlCol="0" anchor="b"/>
          <a:lstStyle>
            <a:lvl1pPr algn="r">
              <a:defRPr sz="1100"/>
            </a:lvl1pPr>
          </a:lstStyle>
          <a:p>
            <a:fld id="{916F02E2-05CD-48A4-8F19-8A8B41D79342}" type="slidenum">
              <a:rPr lang="ko-KR" altLang="en-US" smtClean="0"/>
              <a:pPr/>
              <a:t>‹#›</a:t>
            </a:fld>
            <a:endParaRPr lang="ko-KR" altLang="en-US"/>
          </a:p>
        </p:txBody>
      </p:sp>
    </p:spTree>
    <p:extLst>
      <p:ext uri="{BB962C8B-B14F-4D97-AF65-F5344CB8AC3E}">
        <p14:creationId xmlns:p14="http://schemas.microsoft.com/office/powerpoint/2010/main" val="33460543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7" y="2"/>
            <a:ext cx="4357958" cy="342979"/>
          </a:xfrm>
          <a:prstGeom prst="rect">
            <a:avLst/>
          </a:prstGeom>
        </p:spPr>
        <p:txBody>
          <a:bodyPr vert="horz" lIns="130989" tIns="65494" rIns="130989" bIns="65494" rtlCol="0"/>
          <a:lstStyle>
            <a:lvl1pPr algn="l">
              <a:defRPr sz="1800"/>
            </a:lvl1pPr>
          </a:lstStyle>
          <a:p>
            <a:endParaRPr lang="ko-KR" altLang="en-US"/>
          </a:p>
        </p:txBody>
      </p:sp>
      <p:sp>
        <p:nvSpPr>
          <p:cNvPr id="3" name="날짜 개체 틀 2"/>
          <p:cNvSpPr>
            <a:spLocks noGrp="1"/>
          </p:cNvSpPr>
          <p:nvPr>
            <p:ph type="dt" idx="1"/>
          </p:nvPr>
        </p:nvSpPr>
        <p:spPr>
          <a:xfrm>
            <a:off x="5698611" y="2"/>
            <a:ext cx="4357958" cy="342979"/>
          </a:xfrm>
          <a:prstGeom prst="rect">
            <a:avLst/>
          </a:prstGeom>
        </p:spPr>
        <p:txBody>
          <a:bodyPr vert="horz" lIns="130989" tIns="65494" rIns="130989" bIns="65494" rtlCol="0"/>
          <a:lstStyle>
            <a:lvl1pPr algn="r">
              <a:defRPr sz="1800"/>
            </a:lvl1pPr>
          </a:lstStyle>
          <a:p>
            <a:fld id="{D1631155-01BD-40EA-9138-B9055D5CB050}" type="datetimeFigureOut">
              <a:rPr lang="ko-KR" altLang="en-US" smtClean="0"/>
              <a:pPr/>
              <a:t>2022-12-23</a:t>
            </a:fld>
            <a:endParaRPr lang="ko-KR" altLang="en-US"/>
          </a:p>
        </p:txBody>
      </p:sp>
      <p:sp>
        <p:nvSpPr>
          <p:cNvPr id="4" name="슬라이드 이미지 개체 틀 3"/>
          <p:cNvSpPr>
            <a:spLocks noGrp="1" noRot="1" noChangeAspect="1"/>
          </p:cNvSpPr>
          <p:nvPr>
            <p:ph type="sldImg" idx="2"/>
          </p:nvPr>
        </p:nvSpPr>
        <p:spPr>
          <a:xfrm>
            <a:off x="4065588" y="514350"/>
            <a:ext cx="1928812" cy="2573338"/>
          </a:xfrm>
          <a:prstGeom prst="rect">
            <a:avLst/>
          </a:prstGeom>
          <a:noFill/>
          <a:ln w="12700">
            <a:solidFill>
              <a:prstClr val="black"/>
            </a:solidFill>
          </a:ln>
        </p:spPr>
        <p:txBody>
          <a:bodyPr vert="horz" lIns="130989" tIns="65494" rIns="130989" bIns="65494" rtlCol="0" anchor="ctr"/>
          <a:lstStyle/>
          <a:p>
            <a:endParaRPr lang="ko-KR" altLang="en-US"/>
          </a:p>
        </p:txBody>
      </p:sp>
      <p:sp>
        <p:nvSpPr>
          <p:cNvPr id="5" name="슬라이드 노트 개체 틀 4"/>
          <p:cNvSpPr>
            <a:spLocks noGrp="1"/>
          </p:cNvSpPr>
          <p:nvPr>
            <p:ph type="body" sz="quarter" idx="3"/>
          </p:nvPr>
        </p:nvSpPr>
        <p:spPr>
          <a:xfrm>
            <a:off x="1004635" y="3257512"/>
            <a:ext cx="8050732" cy="3086810"/>
          </a:xfrm>
          <a:prstGeom prst="rect">
            <a:avLst/>
          </a:prstGeom>
        </p:spPr>
        <p:txBody>
          <a:bodyPr vert="horz" lIns="130989" tIns="65494" rIns="130989" bIns="65494"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6" name="바닥글 개체 틀 5"/>
          <p:cNvSpPr>
            <a:spLocks noGrp="1"/>
          </p:cNvSpPr>
          <p:nvPr>
            <p:ph type="ftr" sz="quarter" idx="4"/>
          </p:nvPr>
        </p:nvSpPr>
        <p:spPr>
          <a:xfrm>
            <a:off x="7" y="6513443"/>
            <a:ext cx="4357958" cy="342979"/>
          </a:xfrm>
          <a:prstGeom prst="rect">
            <a:avLst/>
          </a:prstGeom>
        </p:spPr>
        <p:txBody>
          <a:bodyPr vert="horz" lIns="130989" tIns="65494" rIns="130989" bIns="65494" rtlCol="0" anchor="b"/>
          <a:lstStyle>
            <a:lvl1pPr algn="l">
              <a:defRPr sz="1800"/>
            </a:lvl1pPr>
          </a:lstStyle>
          <a:p>
            <a:endParaRPr lang="ko-KR" altLang="en-US"/>
          </a:p>
        </p:txBody>
      </p:sp>
      <p:sp>
        <p:nvSpPr>
          <p:cNvPr id="7" name="슬라이드 번호 개체 틀 6"/>
          <p:cNvSpPr>
            <a:spLocks noGrp="1"/>
          </p:cNvSpPr>
          <p:nvPr>
            <p:ph type="sldNum" sz="quarter" idx="5"/>
          </p:nvPr>
        </p:nvSpPr>
        <p:spPr>
          <a:xfrm>
            <a:off x="5698611" y="6513443"/>
            <a:ext cx="4357958" cy="342979"/>
          </a:xfrm>
          <a:prstGeom prst="rect">
            <a:avLst/>
          </a:prstGeom>
        </p:spPr>
        <p:txBody>
          <a:bodyPr vert="horz" lIns="130989" tIns="65494" rIns="130989" bIns="65494" rtlCol="0" anchor="b"/>
          <a:lstStyle>
            <a:lvl1pPr algn="r">
              <a:defRPr sz="1800"/>
            </a:lvl1pPr>
          </a:lstStyle>
          <a:p>
            <a:fld id="{5FB7BCA1-6942-4E05-9B3D-6AD36EBB642C}" type="slidenum">
              <a:rPr lang="ko-KR" altLang="en-US" smtClean="0"/>
              <a:pPr/>
              <a:t>‹#›</a:t>
            </a:fld>
            <a:endParaRPr lang="ko-KR" altLang="en-US"/>
          </a:p>
        </p:txBody>
      </p:sp>
    </p:spTree>
    <p:extLst>
      <p:ext uri="{BB962C8B-B14F-4D97-AF65-F5344CB8AC3E}">
        <p14:creationId xmlns:p14="http://schemas.microsoft.com/office/powerpoint/2010/main" val="2838142466"/>
      </p:ext>
    </p:extLst>
  </p:cSld>
  <p:clrMap bg1="lt1" tx1="dk1" bg2="lt2" tx2="dk2" accent1="accent1" accent2="accent2" accent3="accent3" accent4="accent4" accent5="accent5" accent6="accent6" hlink="hlink" folHlink="folHlink"/>
  <p:notesStyle>
    <a:lvl1pPr marL="0" algn="l" defTabSz="716691" rtl="0" eaLnBrk="1" latinLnBrk="1" hangingPunct="1">
      <a:defRPr sz="900" kern="1200">
        <a:solidFill>
          <a:schemeClr val="tx1"/>
        </a:solidFill>
        <a:latin typeface="+mn-lt"/>
        <a:ea typeface="+mn-ea"/>
        <a:cs typeface="+mn-cs"/>
      </a:defRPr>
    </a:lvl1pPr>
    <a:lvl2pPr marL="358346" algn="l" defTabSz="716691" rtl="0" eaLnBrk="1" latinLnBrk="1" hangingPunct="1">
      <a:defRPr sz="900" kern="1200">
        <a:solidFill>
          <a:schemeClr val="tx1"/>
        </a:solidFill>
        <a:latin typeface="+mn-lt"/>
        <a:ea typeface="+mn-ea"/>
        <a:cs typeface="+mn-cs"/>
      </a:defRPr>
    </a:lvl2pPr>
    <a:lvl3pPr marL="716691" algn="l" defTabSz="716691" rtl="0" eaLnBrk="1" latinLnBrk="1" hangingPunct="1">
      <a:defRPr sz="900" kern="1200">
        <a:solidFill>
          <a:schemeClr val="tx1"/>
        </a:solidFill>
        <a:latin typeface="+mn-lt"/>
        <a:ea typeface="+mn-ea"/>
        <a:cs typeface="+mn-cs"/>
      </a:defRPr>
    </a:lvl3pPr>
    <a:lvl4pPr marL="1075035" algn="l" defTabSz="716691" rtl="0" eaLnBrk="1" latinLnBrk="1" hangingPunct="1">
      <a:defRPr sz="900" kern="1200">
        <a:solidFill>
          <a:schemeClr val="tx1"/>
        </a:solidFill>
        <a:latin typeface="+mn-lt"/>
        <a:ea typeface="+mn-ea"/>
        <a:cs typeface="+mn-cs"/>
      </a:defRPr>
    </a:lvl4pPr>
    <a:lvl5pPr marL="1433381" algn="l" defTabSz="716691" rtl="0" eaLnBrk="1" latinLnBrk="1" hangingPunct="1">
      <a:defRPr sz="900" kern="1200">
        <a:solidFill>
          <a:schemeClr val="tx1"/>
        </a:solidFill>
        <a:latin typeface="+mn-lt"/>
        <a:ea typeface="+mn-ea"/>
        <a:cs typeface="+mn-cs"/>
      </a:defRPr>
    </a:lvl5pPr>
    <a:lvl6pPr marL="1791726" algn="l" defTabSz="716691" rtl="0" eaLnBrk="1" latinLnBrk="1" hangingPunct="1">
      <a:defRPr sz="900" kern="1200">
        <a:solidFill>
          <a:schemeClr val="tx1"/>
        </a:solidFill>
        <a:latin typeface="+mn-lt"/>
        <a:ea typeface="+mn-ea"/>
        <a:cs typeface="+mn-cs"/>
      </a:defRPr>
    </a:lvl6pPr>
    <a:lvl7pPr marL="2150072" algn="l" defTabSz="716691" rtl="0" eaLnBrk="1" latinLnBrk="1" hangingPunct="1">
      <a:defRPr sz="900" kern="1200">
        <a:solidFill>
          <a:schemeClr val="tx1"/>
        </a:solidFill>
        <a:latin typeface="+mn-lt"/>
        <a:ea typeface="+mn-ea"/>
        <a:cs typeface="+mn-cs"/>
      </a:defRPr>
    </a:lvl7pPr>
    <a:lvl8pPr marL="2508416" algn="l" defTabSz="716691" rtl="0" eaLnBrk="1" latinLnBrk="1" hangingPunct="1">
      <a:defRPr sz="900" kern="1200">
        <a:solidFill>
          <a:schemeClr val="tx1"/>
        </a:solidFill>
        <a:latin typeface="+mn-lt"/>
        <a:ea typeface="+mn-ea"/>
        <a:cs typeface="+mn-cs"/>
      </a:defRPr>
    </a:lvl8pPr>
    <a:lvl9pPr marL="2866762" algn="l" defTabSz="716691" rtl="0" eaLnBrk="1" latinLnBrk="1" hangingPunct="1">
      <a:defRPr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403265" y="2227087"/>
            <a:ext cx="4570334" cy="1536721"/>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806530" y="4062519"/>
            <a:ext cx="3763804" cy="1832116"/>
          </a:xfrm>
        </p:spPr>
        <p:txBody>
          <a:bodyPr/>
          <a:lstStyle>
            <a:lvl1pPr marL="0" indent="0" algn="ctr">
              <a:buNone/>
              <a:defRPr>
                <a:solidFill>
                  <a:schemeClr val="tx1">
                    <a:tint val="75000"/>
                  </a:schemeClr>
                </a:solidFill>
              </a:defRPr>
            </a:lvl1pPr>
            <a:lvl2pPr marL="358346" indent="0" algn="ctr">
              <a:buNone/>
              <a:defRPr>
                <a:solidFill>
                  <a:schemeClr val="tx1">
                    <a:tint val="75000"/>
                  </a:schemeClr>
                </a:solidFill>
              </a:defRPr>
            </a:lvl2pPr>
            <a:lvl3pPr marL="716691" indent="0" algn="ctr">
              <a:buNone/>
              <a:defRPr>
                <a:solidFill>
                  <a:schemeClr val="tx1">
                    <a:tint val="75000"/>
                  </a:schemeClr>
                </a:solidFill>
              </a:defRPr>
            </a:lvl3pPr>
            <a:lvl4pPr marL="1075035" indent="0" algn="ctr">
              <a:buNone/>
              <a:defRPr>
                <a:solidFill>
                  <a:schemeClr val="tx1">
                    <a:tint val="75000"/>
                  </a:schemeClr>
                </a:solidFill>
              </a:defRPr>
            </a:lvl4pPr>
            <a:lvl5pPr marL="1433381" indent="0" algn="ctr">
              <a:buNone/>
              <a:defRPr>
                <a:solidFill>
                  <a:schemeClr val="tx1">
                    <a:tint val="75000"/>
                  </a:schemeClr>
                </a:solidFill>
              </a:defRPr>
            </a:lvl5pPr>
            <a:lvl6pPr marL="1791726" indent="0" algn="ctr">
              <a:buNone/>
              <a:defRPr>
                <a:solidFill>
                  <a:schemeClr val="tx1">
                    <a:tint val="75000"/>
                  </a:schemeClr>
                </a:solidFill>
              </a:defRPr>
            </a:lvl6pPr>
            <a:lvl7pPr marL="2150072" indent="0" algn="ctr">
              <a:buNone/>
              <a:defRPr>
                <a:solidFill>
                  <a:schemeClr val="tx1">
                    <a:tint val="75000"/>
                  </a:schemeClr>
                </a:solidFill>
              </a:defRPr>
            </a:lvl7pPr>
            <a:lvl8pPr marL="2508416" indent="0" algn="ctr">
              <a:buNone/>
              <a:defRPr>
                <a:solidFill>
                  <a:schemeClr val="tx1">
                    <a:tint val="75000"/>
                  </a:schemeClr>
                </a:solidFill>
              </a:defRPr>
            </a:lvl8pPr>
            <a:lvl9pPr marL="2866762" indent="0" algn="ctr">
              <a:buNone/>
              <a:defRPr>
                <a:solidFill>
                  <a:schemeClr val="tx1">
                    <a:tint val="75000"/>
                  </a:schemeClr>
                </a:solidFill>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p>
            <a:fld id="{15A8A31B-DF81-4612-8A34-2A03E72F4A50}" type="datetime1">
              <a:rPr lang="ko-KR" altLang="en-US" smtClean="0"/>
              <a:pPr/>
              <a:t>2022-12-23</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6B73C612-604E-4030-A584-8EFEC8D08CF7}" type="slidenum">
              <a:rPr lang="ko-KR" altLang="en-US" smtClean="0"/>
              <a:pPr/>
              <a:t>‹#›</a:t>
            </a:fld>
            <a:endParaRPr lang="ko-KR"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890EEED4-1ED5-418B-AD44-274DC1F5D5BD}" type="datetime1">
              <a:rPr lang="ko-KR" altLang="en-US" smtClean="0"/>
              <a:pPr/>
              <a:t>2022-12-23</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6B73C612-604E-4030-A584-8EFEC8D08CF7}" type="slidenum">
              <a:rPr lang="ko-KR" altLang="en-US" smtClean="0"/>
              <a:pPr/>
              <a:t>‹#›</a:t>
            </a:fld>
            <a:endParaRPr lang="ko-KR"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2923669" y="383352"/>
            <a:ext cx="907346" cy="8154908"/>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201636" y="383352"/>
            <a:ext cx="2632423" cy="8154908"/>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F532B84E-2D33-46A1-B978-C75E559310C3}" type="datetime1">
              <a:rPr lang="ko-KR" altLang="en-US" smtClean="0"/>
              <a:pPr/>
              <a:t>2022-12-23</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6B73C612-604E-4030-A584-8EFEC8D08CF7}" type="slidenum">
              <a:rPr lang="ko-KR" altLang="en-US" smtClean="0"/>
              <a:pPr/>
              <a:t>‹#›</a:t>
            </a:fld>
            <a:endParaRPr lang="ko-KR"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30C454AF-1072-4ECB-AC97-E6D35A7155C2}" type="datetime1">
              <a:rPr lang="ko-KR" altLang="en-US" smtClean="0"/>
              <a:pPr/>
              <a:t>2022-12-23</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6B73C612-604E-4030-A584-8EFEC8D08CF7}" type="slidenum">
              <a:rPr lang="ko-KR" altLang="en-US" smtClean="0"/>
              <a:pPr/>
              <a:t>‹#›</a:t>
            </a:fld>
            <a:endParaRPr lang="ko-KR"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424735" y="4606844"/>
            <a:ext cx="4570334" cy="1423873"/>
          </a:xfrm>
        </p:spPr>
        <p:txBody>
          <a:bodyPr anchor="t"/>
          <a:lstStyle>
            <a:lvl1pPr algn="l">
              <a:defRPr sz="31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24735" y="3038597"/>
            <a:ext cx="4570334" cy="1568251"/>
          </a:xfrm>
        </p:spPr>
        <p:txBody>
          <a:bodyPr anchor="b"/>
          <a:lstStyle>
            <a:lvl1pPr marL="0" indent="0">
              <a:buNone/>
              <a:defRPr sz="1600">
                <a:solidFill>
                  <a:schemeClr val="tx1">
                    <a:tint val="75000"/>
                  </a:schemeClr>
                </a:solidFill>
              </a:defRPr>
            </a:lvl1pPr>
            <a:lvl2pPr marL="358346" indent="0">
              <a:buNone/>
              <a:defRPr sz="1400">
                <a:solidFill>
                  <a:schemeClr val="tx1">
                    <a:tint val="75000"/>
                  </a:schemeClr>
                </a:solidFill>
              </a:defRPr>
            </a:lvl2pPr>
            <a:lvl3pPr marL="716691" indent="0">
              <a:buNone/>
              <a:defRPr sz="1300">
                <a:solidFill>
                  <a:schemeClr val="tx1">
                    <a:tint val="75000"/>
                  </a:schemeClr>
                </a:solidFill>
              </a:defRPr>
            </a:lvl3pPr>
            <a:lvl4pPr marL="1075035" indent="0">
              <a:buNone/>
              <a:defRPr sz="1100">
                <a:solidFill>
                  <a:schemeClr val="tx1">
                    <a:tint val="75000"/>
                  </a:schemeClr>
                </a:solidFill>
              </a:defRPr>
            </a:lvl4pPr>
            <a:lvl5pPr marL="1433381" indent="0">
              <a:buNone/>
              <a:defRPr sz="1100">
                <a:solidFill>
                  <a:schemeClr val="tx1">
                    <a:tint val="75000"/>
                  </a:schemeClr>
                </a:solidFill>
              </a:defRPr>
            </a:lvl5pPr>
            <a:lvl6pPr marL="1791726" indent="0">
              <a:buNone/>
              <a:defRPr sz="1100">
                <a:solidFill>
                  <a:schemeClr val="tx1">
                    <a:tint val="75000"/>
                  </a:schemeClr>
                </a:solidFill>
              </a:defRPr>
            </a:lvl6pPr>
            <a:lvl7pPr marL="2150072" indent="0">
              <a:buNone/>
              <a:defRPr sz="1100">
                <a:solidFill>
                  <a:schemeClr val="tx1">
                    <a:tint val="75000"/>
                  </a:schemeClr>
                </a:solidFill>
              </a:defRPr>
            </a:lvl7pPr>
            <a:lvl8pPr marL="2508416" indent="0">
              <a:buNone/>
              <a:defRPr sz="1100">
                <a:solidFill>
                  <a:schemeClr val="tx1">
                    <a:tint val="75000"/>
                  </a:schemeClr>
                </a:solidFill>
              </a:defRPr>
            </a:lvl8pPr>
            <a:lvl9pPr marL="2866762" indent="0">
              <a:buNone/>
              <a:defRPr sz="1100">
                <a:solidFill>
                  <a:schemeClr val="tx1">
                    <a:tint val="75000"/>
                  </a:schemeClr>
                </a:solidFill>
              </a:defRPr>
            </a:lvl9pPr>
          </a:lstStyle>
          <a:p>
            <a:pPr lvl="0"/>
            <a:r>
              <a:rPr lang="ko-KR" altLang="en-US" smtClean="0"/>
              <a:t>마스터 텍스트 스타일을 편집합니다</a:t>
            </a:r>
          </a:p>
        </p:txBody>
      </p:sp>
      <p:sp>
        <p:nvSpPr>
          <p:cNvPr id="4" name="날짜 개체 틀 3"/>
          <p:cNvSpPr>
            <a:spLocks noGrp="1"/>
          </p:cNvSpPr>
          <p:nvPr>
            <p:ph type="dt" sz="half" idx="10"/>
          </p:nvPr>
        </p:nvSpPr>
        <p:spPr/>
        <p:txBody>
          <a:bodyPr/>
          <a:lstStyle/>
          <a:p>
            <a:fld id="{BA1ADD7E-BC7A-48D7-B9ED-4A9B3F383E57}" type="datetime1">
              <a:rPr lang="ko-KR" altLang="en-US" smtClean="0"/>
              <a:pPr/>
              <a:t>2022-12-23</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6B73C612-604E-4030-A584-8EFEC8D08CF7}" type="slidenum">
              <a:rPr lang="ko-KR" altLang="en-US" smtClean="0"/>
              <a:pPr/>
              <a:t>‹#›</a:t>
            </a:fld>
            <a:endParaRPr lang="ko-KR"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201634" y="2230405"/>
            <a:ext cx="1769884" cy="6307857"/>
          </a:xfrm>
        </p:spPr>
        <p:txBody>
          <a:bodyPr/>
          <a:lstStyle>
            <a:lvl1pPr>
              <a:defRPr sz="2200"/>
            </a:lvl1pPr>
            <a:lvl2pPr>
              <a:defRPr sz="1900"/>
            </a:lvl2pPr>
            <a:lvl3pPr>
              <a:defRPr sz="1600"/>
            </a:lvl3pPr>
            <a:lvl4pPr>
              <a:defRPr sz="1400"/>
            </a:lvl4pPr>
            <a:lvl5pPr>
              <a:defRPr sz="1400"/>
            </a:lvl5pPr>
            <a:lvl6pPr>
              <a:defRPr sz="1400"/>
            </a:lvl6pPr>
            <a:lvl7pPr>
              <a:defRPr sz="1400"/>
            </a:lvl7pPr>
            <a:lvl8pPr>
              <a:defRPr sz="1400"/>
            </a:lvl8pPr>
            <a:lvl9pPr>
              <a:defRPr sz="14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2061134" y="2230405"/>
            <a:ext cx="1769884" cy="6307857"/>
          </a:xfrm>
        </p:spPr>
        <p:txBody>
          <a:bodyPr/>
          <a:lstStyle>
            <a:lvl1pPr>
              <a:defRPr sz="2200"/>
            </a:lvl1pPr>
            <a:lvl2pPr>
              <a:defRPr sz="1900"/>
            </a:lvl2pPr>
            <a:lvl3pPr>
              <a:defRPr sz="1600"/>
            </a:lvl3pPr>
            <a:lvl4pPr>
              <a:defRPr sz="1400"/>
            </a:lvl4pPr>
            <a:lvl5pPr>
              <a:defRPr sz="1400"/>
            </a:lvl5pPr>
            <a:lvl6pPr>
              <a:defRPr sz="1400"/>
            </a:lvl6pPr>
            <a:lvl7pPr>
              <a:defRPr sz="1400"/>
            </a:lvl7pPr>
            <a:lvl8pPr>
              <a:defRPr sz="1400"/>
            </a:lvl8pPr>
            <a:lvl9pPr>
              <a:defRPr sz="14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p:txBody>
          <a:bodyPr/>
          <a:lstStyle/>
          <a:p>
            <a:fld id="{13C94BAE-5C74-40D8-805E-FC9E917F8941}" type="datetime1">
              <a:rPr lang="ko-KR" altLang="en-US" smtClean="0"/>
              <a:pPr/>
              <a:t>2022-12-23</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6B73C612-604E-4030-A584-8EFEC8D08CF7}" type="slidenum">
              <a:rPr lang="ko-KR" altLang="en-US" smtClean="0"/>
              <a:pPr/>
              <a:t>‹#›</a:t>
            </a:fld>
            <a:endParaRPr lang="ko-KR"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268844" y="287098"/>
            <a:ext cx="4839177" cy="1194858"/>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268846" y="1604763"/>
            <a:ext cx="2375715" cy="668788"/>
          </a:xfrm>
        </p:spPr>
        <p:txBody>
          <a:bodyPr anchor="b"/>
          <a:lstStyle>
            <a:lvl1pPr marL="0" indent="0">
              <a:buNone/>
              <a:defRPr sz="1900" b="1"/>
            </a:lvl1pPr>
            <a:lvl2pPr marL="358346" indent="0">
              <a:buNone/>
              <a:defRPr sz="1600" b="1"/>
            </a:lvl2pPr>
            <a:lvl3pPr marL="716691" indent="0">
              <a:buNone/>
              <a:defRPr sz="1400" b="1"/>
            </a:lvl3pPr>
            <a:lvl4pPr marL="1075035" indent="0">
              <a:buNone/>
              <a:defRPr sz="1300" b="1"/>
            </a:lvl4pPr>
            <a:lvl5pPr marL="1433381" indent="0">
              <a:buNone/>
              <a:defRPr sz="1300" b="1"/>
            </a:lvl5pPr>
            <a:lvl6pPr marL="1791726" indent="0">
              <a:buNone/>
              <a:defRPr sz="1300" b="1"/>
            </a:lvl6pPr>
            <a:lvl7pPr marL="2150072" indent="0">
              <a:buNone/>
              <a:defRPr sz="1300" b="1"/>
            </a:lvl7pPr>
            <a:lvl8pPr marL="2508416" indent="0">
              <a:buNone/>
              <a:defRPr sz="1300" b="1"/>
            </a:lvl8pPr>
            <a:lvl9pPr marL="2866762" indent="0">
              <a:buNone/>
              <a:defRPr sz="13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268846" y="2273551"/>
            <a:ext cx="2375715" cy="4130559"/>
          </a:xfrm>
        </p:spPr>
        <p:txBody>
          <a:bodyPr/>
          <a:lstStyle>
            <a:lvl1pPr>
              <a:defRPr sz="1900"/>
            </a:lvl1pPr>
            <a:lvl2pPr>
              <a:defRPr sz="1600"/>
            </a:lvl2pPr>
            <a:lvl3pPr>
              <a:defRPr sz="1400"/>
            </a:lvl3pPr>
            <a:lvl4pPr>
              <a:defRPr sz="1300"/>
            </a:lvl4pPr>
            <a:lvl5pPr>
              <a:defRPr sz="1300"/>
            </a:lvl5pPr>
            <a:lvl6pPr>
              <a:defRPr sz="1300"/>
            </a:lvl6pPr>
            <a:lvl7pPr>
              <a:defRPr sz="1300"/>
            </a:lvl7pPr>
            <a:lvl8pPr>
              <a:defRPr sz="1300"/>
            </a:lvl8pPr>
            <a:lvl9pPr>
              <a:defRPr sz="13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2731375" y="1604763"/>
            <a:ext cx="2376648" cy="668788"/>
          </a:xfrm>
        </p:spPr>
        <p:txBody>
          <a:bodyPr anchor="b"/>
          <a:lstStyle>
            <a:lvl1pPr marL="0" indent="0">
              <a:buNone/>
              <a:defRPr sz="1900" b="1"/>
            </a:lvl1pPr>
            <a:lvl2pPr marL="358346" indent="0">
              <a:buNone/>
              <a:defRPr sz="1600" b="1"/>
            </a:lvl2pPr>
            <a:lvl3pPr marL="716691" indent="0">
              <a:buNone/>
              <a:defRPr sz="1400" b="1"/>
            </a:lvl3pPr>
            <a:lvl4pPr marL="1075035" indent="0">
              <a:buNone/>
              <a:defRPr sz="1300" b="1"/>
            </a:lvl4pPr>
            <a:lvl5pPr marL="1433381" indent="0">
              <a:buNone/>
              <a:defRPr sz="1300" b="1"/>
            </a:lvl5pPr>
            <a:lvl6pPr marL="1791726" indent="0">
              <a:buNone/>
              <a:defRPr sz="1300" b="1"/>
            </a:lvl6pPr>
            <a:lvl7pPr marL="2150072" indent="0">
              <a:buNone/>
              <a:defRPr sz="1300" b="1"/>
            </a:lvl7pPr>
            <a:lvl8pPr marL="2508416" indent="0">
              <a:buNone/>
              <a:defRPr sz="1300" b="1"/>
            </a:lvl8pPr>
            <a:lvl9pPr marL="2866762" indent="0">
              <a:buNone/>
              <a:defRPr sz="13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2731375" y="2273551"/>
            <a:ext cx="2376648" cy="4130559"/>
          </a:xfrm>
        </p:spPr>
        <p:txBody>
          <a:bodyPr/>
          <a:lstStyle>
            <a:lvl1pPr>
              <a:defRPr sz="1900"/>
            </a:lvl1pPr>
            <a:lvl2pPr>
              <a:defRPr sz="1600"/>
            </a:lvl2pPr>
            <a:lvl3pPr>
              <a:defRPr sz="1400"/>
            </a:lvl3pPr>
            <a:lvl4pPr>
              <a:defRPr sz="1300"/>
            </a:lvl4pPr>
            <a:lvl5pPr>
              <a:defRPr sz="1300"/>
            </a:lvl5pPr>
            <a:lvl6pPr>
              <a:defRPr sz="1300"/>
            </a:lvl6pPr>
            <a:lvl7pPr>
              <a:defRPr sz="1300"/>
            </a:lvl7pPr>
            <a:lvl8pPr>
              <a:defRPr sz="1300"/>
            </a:lvl8pPr>
            <a:lvl9pPr>
              <a:defRPr sz="13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p:txBody>
          <a:bodyPr/>
          <a:lstStyle/>
          <a:p>
            <a:fld id="{22CFEDCA-BA19-4B12-A44A-491680FBAFDB}" type="datetime1">
              <a:rPr lang="ko-KR" altLang="en-US" smtClean="0"/>
              <a:pPr/>
              <a:t>2022-12-23</a:t>
            </a:fld>
            <a:endParaRPr lang="ko-KR" altLang="en-US"/>
          </a:p>
        </p:txBody>
      </p:sp>
      <p:sp>
        <p:nvSpPr>
          <p:cNvPr id="8" name="바닥글 개체 틀 7"/>
          <p:cNvSpPr>
            <a:spLocks noGrp="1"/>
          </p:cNvSpPr>
          <p:nvPr>
            <p:ph type="ftr" sz="quarter" idx="11"/>
          </p:nvPr>
        </p:nvSpPr>
        <p:spPr/>
        <p:txBody>
          <a:bodyPr/>
          <a:lstStyle/>
          <a:p>
            <a:endParaRPr lang="ko-KR" altLang="en-US"/>
          </a:p>
        </p:txBody>
      </p:sp>
      <p:sp>
        <p:nvSpPr>
          <p:cNvPr id="9" name="슬라이드 번호 개체 틀 8"/>
          <p:cNvSpPr>
            <a:spLocks noGrp="1"/>
          </p:cNvSpPr>
          <p:nvPr>
            <p:ph type="sldNum" sz="quarter" idx="12"/>
          </p:nvPr>
        </p:nvSpPr>
        <p:spPr/>
        <p:txBody>
          <a:bodyPr/>
          <a:lstStyle/>
          <a:p>
            <a:fld id="{6B73C612-604E-4030-A584-8EFEC8D08CF7}" type="slidenum">
              <a:rPr lang="ko-KR" altLang="en-US" smtClean="0"/>
              <a:pPr/>
              <a:t>‹#›</a:t>
            </a:fld>
            <a:endParaRPr lang="ko-KR"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fld id="{11AA988F-A91A-4889-8507-9F5D8CAA1D90}" type="datetime1">
              <a:rPr lang="ko-KR" altLang="en-US" smtClean="0"/>
              <a:pPr/>
              <a:t>2022-12-23</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6B73C612-604E-4030-A584-8EFEC8D08CF7}" type="slidenum">
              <a:rPr lang="ko-KR" altLang="en-US" smtClean="0"/>
              <a:pPr/>
              <a:t>‹#›</a:t>
            </a:fld>
            <a:endParaRPr lang="ko-KR"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fld id="{2935B53A-FA55-41B5-9F77-762107B6A358}" type="datetime1">
              <a:rPr lang="ko-KR" altLang="en-US" smtClean="0"/>
              <a:pPr/>
              <a:t>2022-12-23</a:t>
            </a:fld>
            <a:endParaRPr lang="ko-KR" altLang="en-US"/>
          </a:p>
        </p:txBody>
      </p:sp>
      <p:sp>
        <p:nvSpPr>
          <p:cNvPr id="3" name="바닥글 개체 틀 2"/>
          <p:cNvSpPr>
            <a:spLocks noGrp="1"/>
          </p:cNvSpPr>
          <p:nvPr>
            <p:ph type="ftr" sz="quarter" idx="11"/>
          </p:nvPr>
        </p:nvSpPr>
        <p:spPr/>
        <p:txBody>
          <a:bodyPr/>
          <a:lstStyle/>
          <a:p>
            <a:endParaRPr lang="ko-KR" altLang="en-US"/>
          </a:p>
        </p:txBody>
      </p:sp>
      <p:sp>
        <p:nvSpPr>
          <p:cNvPr id="4" name="슬라이드 번호 개체 틀 3"/>
          <p:cNvSpPr>
            <a:spLocks noGrp="1"/>
          </p:cNvSpPr>
          <p:nvPr>
            <p:ph type="sldNum" sz="quarter" idx="12"/>
          </p:nvPr>
        </p:nvSpPr>
        <p:spPr/>
        <p:txBody>
          <a:bodyPr/>
          <a:lstStyle/>
          <a:p>
            <a:fld id="{6B73C612-604E-4030-A584-8EFEC8D08CF7}" type="slidenum">
              <a:rPr lang="ko-KR" altLang="en-US" smtClean="0"/>
              <a:pPr/>
              <a:t>‹#›</a:t>
            </a:fld>
            <a:endParaRPr lang="ko-KR"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268847" y="285441"/>
            <a:ext cx="1768951" cy="1214773"/>
          </a:xfrm>
        </p:spPr>
        <p:txBody>
          <a:bodyPr anchor="b"/>
          <a:lstStyle>
            <a:lvl1pPr algn="l">
              <a:defRPr sz="16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2102207" y="285443"/>
            <a:ext cx="3005816" cy="6118671"/>
          </a:xfrm>
        </p:spPr>
        <p:txBody>
          <a:bodyPr/>
          <a:lstStyle>
            <a:lvl1pPr>
              <a:defRPr sz="2500"/>
            </a:lvl1pPr>
            <a:lvl2pPr>
              <a:defRPr sz="2200"/>
            </a:lvl2pPr>
            <a:lvl3pPr>
              <a:defRPr sz="19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268847" y="1500216"/>
            <a:ext cx="1768951" cy="4903899"/>
          </a:xfrm>
        </p:spPr>
        <p:txBody>
          <a:bodyPr/>
          <a:lstStyle>
            <a:lvl1pPr marL="0" indent="0">
              <a:buNone/>
              <a:defRPr sz="1100"/>
            </a:lvl1pPr>
            <a:lvl2pPr marL="358346" indent="0">
              <a:buNone/>
              <a:defRPr sz="900"/>
            </a:lvl2pPr>
            <a:lvl3pPr marL="716691" indent="0">
              <a:buNone/>
              <a:defRPr sz="800"/>
            </a:lvl3pPr>
            <a:lvl4pPr marL="1075035" indent="0">
              <a:buNone/>
              <a:defRPr sz="700"/>
            </a:lvl4pPr>
            <a:lvl5pPr marL="1433381" indent="0">
              <a:buNone/>
              <a:defRPr sz="700"/>
            </a:lvl5pPr>
            <a:lvl6pPr marL="1791726" indent="0">
              <a:buNone/>
              <a:defRPr sz="700"/>
            </a:lvl6pPr>
            <a:lvl7pPr marL="2150072" indent="0">
              <a:buNone/>
              <a:defRPr sz="700"/>
            </a:lvl7pPr>
            <a:lvl8pPr marL="2508416" indent="0">
              <a:buNone/>
              <a:defRPr sz="700"/>
            </a:lvl8pPr>
            <a:lvl9pPr marL="2866762" indent="0">
              <a:buNone/>
              <a:defRPr sz="7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20CCB9EB-6D1F-46C8-8F37-8B5C2F808D81}" type="datetime1">
              <a:rPr lang="ko-KR" altLang="en-US" smtClean="0"/>
              <a:pPr/>
              <a:t>2022-12-23</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6B73C612-604E-4030-A584-8EFEC8D08CF7}" type="slidenum">
              <a:rPr lang="ko-KR" altLang="en-US" smtClean="0"/>
              <a:pPr/>
              <a:t>‹#›</a:t>
            </a:fld>
            <a:endParaRPr lang="ko-KR"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053903" y="5018406"/>
            <a:ext cx="3226118" cy="592452"/>
          </a:xfrm>
        </p:spPr>
        <p:txBody>
          <a:bodyPr anchor="b"/>
          <a:lstStyle>
            <a:lvl1pPr algn="l">
              <a:defRPr sz="16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053903" y="640577"/>
            <a:ext cx="3226118" cy="4301490"/>
          </a:xfrm>
        </p:spPr>
        <p:txBody>
          <a:bodyPr/>
          <a:lstStyle>
            <a:lvl1pPr marL="0" indent="0">
              <a:buNone/>
              <a:defRPr sz="2500"/>
            </a:lvl1pPr>
            <a:lvl2pPr marL="358346" indent="0">
              <a:buNone/>
              <a:defRPr sz="2200"/>
            </a:lvl2pPr>
            <a:lvl3pPr marL="716691" indent="0">
              <a:buNone/>
              <a:defRPr sz="1900"/>
            </a:lvl3pPr>
            <a:lvl4pPr marL="1075035" indent="0">
              <a:buNone/>
              <a:defRPr sz="1600"/>
            </a:lvl4pPr>
            <a:lvl5pPr marL="1433381" indent="0">
              <a:buNone/>
              <a:defRPr sz="1600"/>
            </a:lvl5pPr>
            <a:lvl6pPr marL="1791726" indent="0">
              <a:buNone/>
              <a:defRPr sz="1600"/>
            </a:lvl6pPr>
            <a:lvl7pPr marL="2150072" indent="0">
              <a:buNone/>
              <a:defRPr sz="1600"/>
            </a:lvl7pPr>
            <a:lvl8pPr marL="2508416" indent="0">
              <a:buNone/>
              <a:defRPr sz="1600"/>
            </a:lvl8pPr>
            <a:lvl9pPr marL="2866762" indent="0">
              <a:buNone/>
              <a:defRPr sz="1600"/>
            </a:lvl9pPr>
          </a:lstStyle>
          <a:p>
            <a:endParaRPr lang="ko-KR" altLang="en-US"/>
          </a:p>
        </p:txBody>
      </p:sp>
      <p:sp>
        <p:nvSpPr>
          <p:cNvPr id="4" name="텍스트 개체 틀 3"/>
          <p:cNvSpPr>
            <a:spLocks noGrp="1"/>
          </p:cNvSpPr>
          <p:nvPr>
            <p:ph type="body" sz="half" idx="2"/>
          </p:nvPr>
        </p:nvSpPr>
        <p:spPr>
          <a:xfrm>
            <a:off x="1053903" y="5610859"/>
            <a:ext cx="3226118" cy="841378"/>
          </a:xfrm>
        </p:spPr>
        <p:txBody>
          <a:bodyPr/>
          <a:lstStyle>
            <a:lvl1pPr marL="0" indent="0">
              <a:buNone/>
              <a:defRPr sz="1100"/>
            </a:lvl1pPr>
            <a:lvl2pPr marL="358346" indent="0">
              <a:buNone/>
              <a:defRPr sz="900"/>
            </a:lvl2pPr>
            <a:lvl3pPr marL="716691" indent="0">
              <a:buNone/>
              <a:defRPr sz="800"/>
            </a:lvl3pPr>
            <a:lvl4pPr marL="1075035" indent="0">
              <a:buNone/>
              <a:defRPr sz="700"/>
            </a:lvl4pPr>
            <a:lvl5pPr marL="1433381" indent="0">
              <a:buNone/>
              <a:defRPr sz="700"/>
            </a:lvl5pPr>
            <a:lvl6pPr marL="1791726" indent="0">
              <a:buNone/>
              <a:defRPr sz="700"/>
            </a:lvl6pPr>
            <a:lvl7pPr marL="2150072" indent="0">
              <a:buNone/>
              <a:defRPr sz="700"/>
            </a:lvl7pPr>
            <a:lvl8pPr marL="2508416" indent="0">
              <a:buNone/>
              <a:defRPr sz="700"/>
            </a:lvl8pPr>
            <a:lvl9pPr marL="2866762" indent="0">
              <a:buNone/>
              <a:defRPr sz="7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3693ECA2-7C21-4296-BF2E-7B19C0C5484F}" type="datetime1">
              <a:rPr lang="ko-KR" altLang="en-US" smtClean="0"/>
              <a:pPr/>
              <a:t>2022-12-23</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6B73C612-604E-4030-A584-8EFEC8D08CF7}" type="slidenum">
              <a:rPr lang="ko-KR" altLang="en-US" smtClean="0"/>
              <a:pPr/>
              <a:t>‹#›</a:t>
            </a:fld>
            <a:endParaRPr lang="ko-KR"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268844" y="287098"/>
            <a:ext cx="4839177" cy="1194858"/>
          </a:xfrm>
          <a:prstGeom prst="rect">
            <a:avLst/>
          </a:prstGeom>
        </p:spPr>
        <p:txBody>
          <a:bodyPr vert="horz" lIns="71668" tIns="35835" rIns="71668" bIns="35835" rtlCol="0" anchor="ctr">
            <a:normAutofit/>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268844" y="1672807"/>
            <a:ext cx="4839177" cy="4731307"/>
          </a:xfrm>
          <a:prstGeom prst="rect">
            <a:avLst/>
          </a:prstGeom>
        </p:spPr>
        <p:txBody>
          <a:bodyPr vert="horz" lIns="71668" tIns="35835" rIns="71668" bIns="35835"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2"/>
          </p:nvPr>
        </p:nvSpPr>
        <p:spPr>
          <a:xfrm>
            <a:off x="268844" y="6644745"/>
            <a:ext cx="1254601" cy="381691"/>
          </a:xfrm>
          <a:prstGeom prst="rect">
            <a:avLst/>
          </a:prstGeom>
        </p:spPr>
        <p:txBody>
          <a:bodyPr vert="horz" lIns="71668" tIns="35835" rIns="71668" bIns="35835" rtlCol="0" anchor="ctr"/>
          <a:lstStyle>
            <a:lvl1pPr algn="l">
              <a:defRPr sz="900">
                <a:solidFill>
                  <a:schemeClr val="tx1">
                    <a:tint val="75000"/>
                  </a:schemeClr>
                </a:solidFill>
              </a:defRPr>
            </a:lvl1pPr>
          </a:lstStyle>
          <a:p>
            <a:fld id="{9DFCFD71-C1D4-45F0-9035-C92F695C93E2}" type="datetime1">
              <a:rPr lang="ko-KR" altLang="en-US" smtClean="0"/>
              <a:pPr/>
              <a:t>2022-12-23</a:t>
            </a:fld>
            <a:endParaRPr lang="ko-KR" altLang="en-US"/>
          </a:p>
        </p:txBody>
      </p:sp>
      <p:sp>
        <p:nvSpPr>
          <p:cNvPr id="5" name="바닥글 개체 틀 4"/>
          <p:cNvSpPr>
            <a:spLocks noGrp="1"/>
          </p:cNvSpPr>
          <p:nvPr>
            <p:ph type="ftr" sz="quarter" idx="3"/>
          </p:nvPr>
        </p:nvSpPr>
        <p:spPr>
          <a:xfrm>
            <a:off x="1837097" y="6644745"/>
            <a:ext cx="1702673" cy="381691"/>
          </a:xfrm>
          <a:prstGeom prst="rect">
            <a:avLst/>
          </a:prstGeom>
        </p:spPr>
        <p:txBody>
          <a:bodyPr vert="horz" lIns="71668" tIns="35835" rIns="71668" bIns="35835" rtlCol="0" anchor="ctr"/>
          <a:lstStyle>
            <a:lvl1pPr algn="ctr">
              <a:defRPr sz="900">
                <a:solidFill>
                  <a:schemeClr val="tx1">
                    <a:tint val="75000"/>
                  </a:schemeClr>
                </a:solidFill>
              </a:defRPr>
            </a:lvl1pPr>
          </a:lstStyle>
          <a:p>
            <a:endParaRPr lang="ko-KR" altLang="en-US"/>
          </a:p>
        </p:txBody>
      </p:sp>
      <p:sp>
        <p:nvSpPr>
          <p:cNvPr id="6" name="슬라이드 번호 개체 틀 5"/>
          <p:cNvSpPr>
            <a:spLocks noGrp="1"/>
          </p:cNvSpPr>
          <p:nvPr>
            <p:ph type="sldNum" sz="quarter" idx="4"/>
          </p:nvPr>
        </p:nvSpPr>
        <p:spPr>
          <a:xfrm>
            <a:off x="3853420" y="6644745"/>
            <a:ext cx="1254601" cy="381691"/>
          </a:xfrm>
          <a:prstGeom prst="rect">
            <a:avLst/>
          </a:prstGeom>
        </p:spPr>
        <p:txBody>
          <a:bodyPr vert="horz" lIns="71668" tIns="35835" rIns="71668" bIns="35835" rtlCol="0" anchor="ctr"/>
          <a:lstStyle>
            <a:lvl1pPr algn="r">
              <a:defRPr sz="900">
                <a:solidFill>
                  <a:schemeClr val="tx1">
                    <a:tint val="75000"/>
                  </a:schemeClr>
                </a:solidFill>
              </a:defRPr>
            </a:lvl1pPr>
          </a:lstStyle>
          <a:p>
            <a:fld id="{6B73C612-604E-4030-A584-8EFEC8D08CF7}" type="slidenum">
              <a:rPr lang="ko-KR" altLang="en-US" smtClean="0"/>
              <a:pPr/>
              <a:t>‹#›</a:t>
            </a:fld>
            <a:endParaRPr lang="ko-KR"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716691" rtl="0" eaLnBrk="1" latinLnBrk="1" hangingPunct="1">
        <a:spcBef>
          <a:spcPct val="0"/>
        </a:spcBef>
        <a:buNone/>
        <a:defRPr sz="3400" kern="1200">
          <a:solidFill>
            <a:schemeClr val="tx1"/>
          </a:solidFill>
          <a:latin typeface="+mj-lt"/>
          <a:ea typeface="+mj-ea"/>
          <a:cs typeface="+mj-cs"/>
        </a:defRPr>
      </a:lvl1pPr>
    </p:titleStyle>
    <p:bodyStyle>
      <a:lvl1pPr marL="268761" indent="-268761" algn="l" defTabSz="716691" rtl="0" eaLnBrk="1" latinLnBrk="1" hangingPunct="1">
        <a:spcBef>
          <a:spcPct val="20000"/>
        </a:spcBef>
        <a:buFont typeface="Arial" pitchFamily="34" charset="0"/>
        <a:buChar char="•"/>
        <a:defRPr sz="2500" kern="1200">
          <a:solidFill>
            <a:schemeClr val="tx1"/>
          </a:solidFill>
          <a:latin typeface="+mn-lt"/>
          <a:ea typeface="+mn-ea"/>
          <a:cs typeface="+mn-cs"/>
        </a:defRPr>
      </a:lvl1pPr>
      <a:lvl2pPr marL="582311" indent="-223966" algn="l" defTabSz="716691" rtl="0" eaLnBrk="1" latinLnBrk="1" hangingPunct="1">
        <a:spcBef>
          <a:spcPct val="20000"/>
        </a:spcBef>
        <a:buFont typeface="Arial" pitchFamily="34" charset="0"/>
        <a:buChar char="–"/>
        <a:defRPr sz="2200" kern="1200">
          <a:solidFill>
            <a:schemeClr val="tx1"/>
          </a:solidFill>
          <a:latin typeface="+mn-lt"/>
          <a:ea typeface="+mn-ea"/>
          <a:cs typeface="+mn-cs"/>
        </a:defRPr>
      </a:lvl2pPr>
      <a:lvl3pPr marL="895863" indent="-179172" algn="l" defTabSz="716691" rtl="0" eaLnBrk="1" latinLnBrk="1" hangingPunct="1">
        <a:spcBef>
          <a:spcPct val="20000"/>
        </a:spcBef>
        <a:buFont typeface="Arial" pitchFamily="34" charset="0"/>
        <a:buChar char="•"/>
        <a:defRPr sz="1900" kern="1200">
          <a:solidFill>
            <a:schemeClr val="tx1"/>
          </a:solidFill>
          <a:latin typeface="+mn-lt"/>
          <a:ea typeface="+mn-ea"/>
          <a:cs typeface="+mn-cs"/>
        </a:defRPr>
      </a:lvl3pPr>
      <a:lvl4pPr marL="1254208" indent="-179172" algn="l" defTabSz="716691" rtl="0" eaLnBrk="1" latinLnBrk="1" hangingPunct="1">
        <a:spcBef>
          <a:spcPct val="20000"/>
        </a:spcBef>
        <a:buFont typeface="Arial" pitchFamily="34" charset="0"/>
        <a:buChar char="–"/>
        <a:defRPr sz="1600" kern="1200">
          <a:solidFill>
            <a:schemeClr val="tx1"/>
          </a:solidFill>
          <a:latin typeface="+mn-lt"/>
          <a:ea typeface="+mn-ea"/>
          <a:cs typeface="+mn-cs"/>
        </a:defRPr>
      </a:lvl4pPr>
      <a:lvl5pPr marL="1612553" indent="-179172" algn="l" defTabSz="716691" rtl="0" eaLnBrk="1" latinLnBrk="1" hangingPunct="1">
        <a:spcBef>
          <a:spcPct val="20000"/>
        </a:spcBef>
        <a:buFont typeface="Arial" pitchFamily="34" charset="0"/>
        <a:buChar char="»"/>
        <a:defRPr sz="1600" kern="1200">
          <a:solidFill>
            <a:schemeClr val="tx1"/>
          </a:solidFill>
          <a:latin typeface="+mn-lt"/>
          <a:ea typeface="+mn-ea"/>
          <a:cs typeface="+mn-cs"/>
        </a:defRPr>
      </a:lvl5pPr>
      <a:lvl6pPr marL="1970898" indent="-179172" algn="l" defTabSz="716691" rtl="0" eaLnBrk="1" latinLnBrk="1" hangingPunct="1">
        <a:spcBef>
          <a:spcPct val="20000"/>
        </a:spcBef>
        <a:buFont typeface="Arial" pitchFamily="34" charset="0"/>
        <a:buChar char="•"/>
        <a:defRPr sz="1600" kern="1200">
          <a:solidFill>
            <a:schemeClr val="tx1"/>
          </a:solidFill>
          <a:latin typeface="+mn-lt"/>
          <a:ea typeface="+mn-ea"/>
          <a:cs typeface="+mn-cs"/>
        </a:defRPr>
      </a:lvl6pPr>
      <a:lvl7pPr marL="2329244" indent="-179172" algn="l" defTabSz="716691" rtl="0" eaLnBrk="1" latinLnBrk="1" hangingPunct="1">
        <a:spcBef>
          <a:spcPct val="20000"/>
        </a:spcBef>
        <a:buFont typeface="Arial" pitchFamily="34" charset="0"/>
        <a:buChar char="•"/>
        <a:defRPr sz="1600" kern="1200">
          <a:solidFill>
            <a:schemeClr val="tx1"/>
          </a:solidFill>
          <a:latin typeface="+mn-lt"/>
          <a:ea typeface="+mn-ea"/>
          <a:cs typeface="+mn-cs"/>
        </a:defRPr>
      </a:lvl7pPr>
      <a:lvl8pPr marL="2687589" indent="-179172" algn="l" defTabSz="716691" rtl="0" eaLnBrk="1" latinLnBrk="1" hangingPunct="1">
        <a:spcBef>
          <a:spcPct val="20000"/>
        </a:spcBef>
        <a:buFont typeface="Arial" pitchFamily="34" charset="0"/>
        <a:buChar char="•"/>
        <a:defRPr sz="1600" kern="1200">
          <a:solidFill>
            <a:schemeClr val="tx1"/>
          </a:solidFill>
          <a:latin typeface="+mn-lt"/>
          <a:ea typeface="+mn-ea"/>
          <a:cs typeface="+mn-cs"/>
        </a:defRPr>
      </a:lvl8pPr>
      <a:lvl9pPr marL="3045935" indent="-179172" algn="l" defTabSz="716691" rtl="0" eaLnBrk="1" latinLnBrk="1" hangingPunct="1">
        <a:spcBef>
          <a:spcPct val="20000"/>
        </a:spcBef>
        <a:buFont typeface="Arial" pitchFamily="34" charset="0"/>
        <a:buChar char="•"/>
        <a:defRPr sz="1600" kern="1200">
          <a:solidFill>
            <a:schemeClr val="tx1"/>
          </a:solidFill>
          <a:latin typeface="+mn-lt"/>
          <a:ea typeface="+mn-ea"/>
          <a:cs typeface="+mn-cs"/>
        </a:defRPr>
      </a:lvl9pPr>
    </p:bodyStyle>
    <p:otherStyle>
      <a:defPPr>
        <a:defRPr lang="ko-KR"/>
      </a:defPPr>
      <a:lvl1pPr marL="0" algn="l" defTabSz="716691" rtl="0" eaLnBrk="1" latinLnBrk="1" hangingPunct="1">
        <a:defRPr sz="1400" kern="1200">
          <a:solidFill>
            <a:schemeClr val="tx1"/>
          </a:solidFill>
          <a:latin typeface="+mn-lt"/>
          <a:ea typeface="+mn-ea"/>
          <a:cs typeface="+mn-cs"/>
        </a:defRPr>
      </a:lvl1pPr>
      <a:lvl2pPr marL="358346" algn="l" defTabSz="716691" rtl="0" eaLnBrk="1" latinLnBrk="1" hangingPunct="1">
        <a:defRPr sz="1400" kern="1200">
          <a:solidFill>
            <a:schemeClr val="tx1"/>
          </a:solidFill>
          <a:latin typeface="+mn-lt"/>
          <a:ea typeface="+mn-ea"/>
          <a:cs typeface="+mn-cs"/>
        </a:defRPr>
      </a:lvl2pPr>
      <a:lvl3pPr marL="716691" algn="l" defTabSz="716691" rtl="0" eaLnBrk="1" latinLnBrk="1" hangingPunct="1">
        <a:defRPr sz="1400" kern="1200">
          <a:solidFill>
            <a:schemeClr val="tx1"/>
          </a:solidFill>
          <a:latin typeface="+mn-lt"/>
          <a:ea typeface="+mn-ea"/>
          <a:cs typeface="+mn-cs"/>
        </a:defRPr>
      </a:lvl3pPr>
      <a:lvl4pPr marL="1075035" algn="l" defTabSz="716691" rtl="0" eaLnBrk="1" latinLnBrk="1" hangingPunct="1">
        <a:defRPr sz="1400" kern="1200">
          <a:solidFill>
            <a:schemeClr val="tx1"/>
          </a:solidFill>
          <a:latin typeface="+mn-lt"/>
          <a:ea typeface="+mn-ea"/>
          <a:cs typeface="+mn-cs"/>
        </a:defRPr>
      </a:lvl4pPr>
      <a:lvl5pPr marL="1433381" algn="l" defTabSz="716691" rtl="0" eaLnBrk="1" latinLnBrk="1" hangingPunct="1">
        <a:defRPr sz="1400" kern="1200">
          <a:solidFill>
            <a:schemeClr val="tx1"/>
          </a:solidFill>
          <a:latin typeface="+mn-lt"/>
          <a:ea typeface="+mn-ea"/>
          <a:cs typeface="+mn-cs"/>
        </a:defRPr>
      </a:lvl5pPr>
      <a:lvl6pPr marL="1791726" algn="l" defTabSz="716691" rtl="0" eaLnBrk="1" latinLnBrk="1" hangingPunct="1">
        <a:defRPr sz="1400" kern="1200">
          <a:solidFill>
            <a:schemeClr val="tx1"/>
          </a:solidFill>
          <a:latin typeface="+mn-lt"/>
          <a:ea typeface="+mn-ea"/>
          <a:cs typeface="+mn-cs"/>
        </a:defRPr>
      </a:lvl6pPr>
      <a:lvl7pPr marL="2150072" algn="l" defTabSz="716691" rtl="0" eaLnBrk="1" latinLnBrk="1" hangingPunct="1">
        <a:defRPr sz="1400" kern="1200">
          <a:solidFill>
            <a:schemeClr val="tx1"/>
          </a:solidFill>
          <a:latin typeface="+mn-lt"/>
          <a:ea typeface="+mn-ea"/>
          <a:cs typeface="+mn-cs"/>
        </a:defRPr>
      </a:lvl7pPr>
      <a:lvl8pPr marL="2508416" algn="l" defTabSz="716691" rtl="0" eaLnBrk="1" latinLnBrk="1" hangingPunct="1">
        <a:defRPr sz="1400" kern="1200">
          <a:solidFill>
            <a:schemeClr val="tx1"/>
          </a:solidFill>
          <a:latin typeface="+mn-lt"/>
          <a:ea typeface="+mn-ea"/>
          <a:cs typeface="+mn-cs"/>
        </a:defRPr>
      </a:lvl8pPr>
      <a:lvl9pPr marL="2866762" algn="l" defTabSz="716691" rtl="0" eaLnBrk="1" latinLnBrk="1"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슬라이드 번호 개체 틀 1"/>
          <p:cNvSpPr>
            <a:spLocks noGrp="1"/>
          </p:cNvSpPr>
          <p:nvPr>
            <p:ph type="sldNum" sz="quarter" idx="10"/>
          </p:nvPr>
        </p:nvSpPr>
        <p:spPr>
          <a:noFill/>
        </p:spPr>
        <p:txBody>
          <a:bodyPr/>
          <a:lstStyle/>
          <a:p>
            <a:fld id="{1689D028-7CB4-4BC3-9AC9-16E53EC198D8}" type="slidenum">
              <a:rPr lang="en-US" altLang="ko-KR" smtClean="0">
                <a:ea typeface="굴림" charset="-127"/>
              </a:rPr>
              <a:pPr/>
              <a:t>1</a:t>
            </a:fld>
            <a:endParaRPr lang="en-US" altLang="ko-KR" smtClean="0">
              <a:ea typeface="굴림" charset="-127"/>
            </a:endParaRPr>
          </a:p>
        </p:txBody>
      </p:sp>
      <p:sp>
        <p:nvSpPr>
          <p:cNvPr id="5124" name="Rectangle 2"/>
          <p:cNvSpPr>
            <a:spLocks noChangeArrowheads="1"/>
          </p:cNvSpPr>
          <p:nvPr/>
        </p:nvSpPr>
        <p:spPr bwMode="auto">
          <a:xfrm>
            <a:off x="0" y="0"/>
            <a:ext cx="672207" cy="7169150"/>
          </a:xfrm>
          <a:prstGeom prst="rect">
            <a:avLst/>
          </a:prstGeom>
          <a:solidFill>
            <a:schemeClr val="accent5">
              <a:lumMod val="50000"/>
            </a:schemeClr>
          </a:solidFill>
          <a:ln w="9525">
            <a:noFill/>
            <a:miter lim="800000"/>
            <a:headEnd/>
            <a:tailEnd/>
          </a:ln>
        </p:spPr>
        <p:txBody>
          <a:bodyPr wrap="none" lIns="71668" tIns="35835" rIns="71668" bIns="35835" anchor="ctr"/>
          <a:lstStyle/>
          <a:p>
            <a:endParaRPr lang="ko-KR" altLang="en-US"/>
          </a:p>
        </p:txBody>
      </p:sp>
      <p:sp>
        <p:nvSpPr>
          <p:cNvPr id="5125" name="Rectangle 16"/>
          <p:cNvSpPr>
            <a:spLocks noChangeArrowheads="1"/>
          </p:cNvSpPr>
          <p:nvPr/>
        </p:nvSpPr>
        <p:spPr bwMode="auto">
          <a:xfrm>
            <a:off x="0" y="5096742"/>
            <a:ext cx="672207" cy="2072407"/>
          </a:xfrm>
          <a:prstGeom prst="rect">
            <a:avLst/>
          </a:prstGeom>
          <a:solidFill>
            <a:schemeClr val="accent6">
              <a:lumMod val="75000"/>
            </a:schemeClr>
          </a:solidFill>
          <a:ln w="9525">
            <a:noFill/>
            <a:miter lim="800000"/>
            <a:headEnd/>
            <a:tailEnd/>
          </a:ln>
        </p:spPr>
        <p:txBody>
          <a:bodyPr wrap="none" lIns="71668" tIns="35835" rIns="71668" bIns="35835" anchor="ctr"/>
          <a:lstStyle/>
          <a:p>
            <a:pPr algn="ctr"/>
            <a:endParaRPr lang="ko-KR" altLang="ko-KR"/>
          </a:p>
        </p:txBody>
      </p:sp>
      <p:sp>
        <p:nvSpPr>
          <p:cNvPr id="5126" name="Text Box 9"/>
          <p:cNvSpPr txBox="1">
            <a:spLocks noChangeArrowheads="1"/>
          </p:cNvSpPr>
          <p:nvPr/>
        </p:nvSpPr>
        <p:spPr bwMode="auto">
          <a:xfrm>
            <a:off x="3472566" y="365629"/>
            <a:ext cx="1721065" cy="272425"/>
          </a:xfrm>
          <a:prstGeom prst="rect">
            <a:avLst/>
          </a:prstGeom>
          <a:noFill/>
          <a:ln w="9525">
            <a:noFill/>
            <a:miter lim="800000"/>
            <a:headEnd/>
            <a:tailEnd/>
          </a:ln>
        </p:spPr>
        <p:txBody>
          <a:bodyPr wrap="none" lIns="71668" tIns="35835" rIns="71668" bIns="35835">
            <a:spAutoFit/>
          </a:bodyPr>
          <a:lstStyle/>
          <a:p>
            <a:r>
              <a:rPr lang="en-US" altLang="ko-KR" sz="1300" b="1" dirty="0">
                <a:solidFill>
                  <a:schemeClr val="accent5">
                    <a:lumMod val="50000"/>
                  </a:schemeClr>
                </a:solidFill>
              </a:rPr>
              <a:t>Equipping &amp; Caring</a:t>
            </a:r>
          </a:p>
        </p:txBody>
      </p:sp>
      <p:sp>
        <p:nvSpPr>
          <p:cNvPr id="5130" name="TextBox 32"/>
          <p:cNvSpPr txBox="1">
            <a:spLocks noChangeArrowheads="1"/>
          </p:cNvSpPr>
          <p:nvPr/>
        </p:nvSpPr>
        <p:spPr bwMode="auto">
          <a:xfrm rot="5400000">
            <a:off x="-3248472" y="3309862"/>
            <a:ext cx="7169149" cy="549424"/>
          </a:xfrm>
          <a:prstGeom prst="rect">
            <a:avLst/>
          </a:prstGeom>
          <a:noFill/>
          <a:ln w="9525">
            <a:noFill/>
            <a:miter lim="800000"/>
            <a:headEnd/>
            <a:tailEnd/>
          </a:ln>
        </p:spPr>
        <p:txBody>
          <a:bodyPr wrap="square" lIns="71668" tIns="35835" rIns="71668" bIns="35835">
            <a:spAutoFit/>
          </a:bodyPr>
          <a:lstStyle/>
          <a:p>
            <a:r>
              <a:rPr lang="en-US" altLang="ko-KR" sz="3100" dirty="0" smtClean="0">
                <a:solidFill>
                  <a:schemeClr val="bg1"/>
                </a:solidFill>
              </a:rPr>
              <a:t>    Lay  Pastors  Ministry        </a:t>
            </a:r>
            <a:r>
              <a:rPr lang="en-US" altLang="ko-KR" sz="3100" b="1" dirty="0" smtClean="0">
                <a:solidFill>
                  <a:schemeClr val="bg1"/>
                </a:solidFill>
              </a:rPr>
              <a:t>PACE</a:t>
            </a:r>
            <a:r>
              <a:rPr lang="en-US" altLang="ko-KR" sz="3100" dirty="0" smtClean="0">
                <a:solidFill>
                  <a:schemeClr val="bg1"/>
                </a:solidFill>
              </a:rPr>
              <a:t>  </a:t>
            </a:r>
            <a:endParaRPr lang="ko-KR" altLang="en-US" sz="3100" dirty="0">
              <a:solidFill>
                <a:schemeClr val="bg1"/>
              </a:solidFill>
            </a:endParaRPr>
          </a:p>
        </p:txBody>
      </p:sp>
      <p:sp>
        <p:nvSpPr>
          <p:cNvPr id="5131" name="Rectangle 2"/>
          <p:cNvSpPr>
            <a:spLocks noChangeArrowheads="1"/>
          </p:cNvSpPr>
          <p:nvPr/>
        </p:nvSpPr>
        <p:spPr bwMode="auto">
          <a:xfrm rot="-5400000">
            <a:off x="2944564" y="4736852"/>
            <a:ext cx="200200" cy="4664398"/>
          </a:xfrm>
          <a:prstGeom prst="rect">
            <a:avLst/>
          </a:prstGeom>
          <a:solidFill>
            <a:srgbClr val="002060"/>
          </a:solidFill>
          <a:ln w="9525">
            <a:noFill/>
            <a:miter lim="800000"/>
            <a:headEnd/>
            <a:tailEnd/>
          </a:ln>
        </p:spPr>
        <p:txBody>
          <a:bodyPr wrap="none" lIns="71668" tIns="35835" rIns="71668" bIns="35835" anchor="ctr"/>
          <a:lstStyle/>
          <a:p>
            <a:endParaRPr lang="ko-KR" altLang="en-US" dirty="0">
              <a:solidFill>
                <a:srgbClr val="FF6600"/>
              </a:solidFill>
            </a:endParaRPr>
          </a:p>
        </p:txBody>
      </p:sp>
      <p:sp>
        <p:nvSpPr>
          <p:cNvPr id="28" name="TextBox 27"/>
          <p:cNvSpPr txBox="1"/>
          <p:nvPr/>
        </p:nvSpPr>
        <p:spPr>
          <a:xfrm>
            <a:off x="1400219" y="4760773"/>
            <a:ext cx="144800" cy="287813"/>
          </a:xfrm>
          <a:prstGeom prst="rect">
            <a:avLst/>
          </a:prstGeom>
          <a:noFill/>
        </p:spPr>
        <p:txBody>
          <a:bodyPr wrap="none" lIns="71668" tIns="35835" rIns="71668" bIns="35835" rtlCol="0">
            <a:spAutoFit/>
          </a:bodyPr>
          <a:lstStyle/>
          <a:p>
            <a:endParaRPr lang="ko-KR" altLang="en-US" dirty="0"/>
          </a:p>
        </p:txBody>
      </p:sp>
      <p:pic>
        <p:nvPicPr>
          <p:cNvPr id="34818" name="Picture 2" descr="C:\Users\서병채\Desktop\바탕화면\사진들\마크모음\모자.jpg"/>
          <p:cNvPicPr>
            <a:picLocks noChangeAspect="1" noChangeArrowheads="1"/>
          </p:cNvPicPr>
          <p:nvPr/>
        </p:nvPicPr>
        <p:blipFill>
          <a:blip r:embed="rId2" cstate="print"/>
          <a:srcRect/>
          <a:stretch>
            <a:fillRect/>
          </a:stretch>
        </p:blipFill>
        <p:spPr bwMode="auto">
          <a:xfrm>
            <a:off x="744215" y="200199"/>
            <a:ext cx="1138912" cy="1512168"/>
          </a:xfrm>
          <a:prstGeom prst="rect">
            <a:avLst/>
          </a:prstGeom>
          <a:noFill/>
        </p:spPr>
      </p:pic>
      <p:sp>
        <p:nvSpPr>
          <p:cNvPr id="33799" name="Rectangle 7"/>
          <p:cNvSpPr>
            <a:spLocks noChangeArrowheads="1"/>
          </p:cNvSpPr>
          <p:nvPr/>
        </p:nvSpPr>
        <p:spPr bwMode="auto">
          <a:xfrm>
            <a:off x="0" y="0"/>
            <a:ext cx="5376863"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17" name="TextBox 16"/>
          <p:cNvSpPr txBox="1"/>
          <p:nvPr/>
        </p:nvSpPr>
        <p:spPr>
          <a:xfrm>
            <a:off x="1313671" y="1928391"/>
            <a:ext cx="3456384" cy="1919029"/>
          </a:xfrm>
          <a:prstGeom prst="rect">
            <a:avLst/>
          </a:prstGeom>
          <a:noFill/>
        </p:spPr>
        <p:txBody>
          <a:bodyPr wrap="square" lIns="71668" tIns="35835" rIns="71668" bIns="35835" rtlCol="0">
            <a:spAutoFit/>
          </a:bodyPr>
          <a:lstStyle/>
          <a:p>
            <a:pPr algn="ctr"/>
            <a:r>
              <a:rPr lang="en-US" altLang="ko-KR" sz="2400" b="1" dirty="0" smtClean="0">
                <a:solidFill>
                  <a:schemeClr val="tx2">
                    <a:lumMod val="50000"/>
                  </a:schemeClr>
                </a:solidFill>
                <a:latin typeface="+mj-lt"/>
              </a:rPr>
              <a:t>Twelve Questions </a:t>
            </a:r>
          </a:p>
          <a:p>
            <a:pPr algn="ctr"/>
            <a:r>
              <a:rPr lang="en-US" altLang="ko-KR" sz="2400" b="1" dirty="0" smtClean="0">
                <a:solidFill>
                  <a:schemeClr val="tx2">
                    <a:lumMod val="50000"/>
                  </a:schemeClr>
                </a:solidFill>
                <a:latin typeface="+mj-lt"/>
              </a:rPr>
              <a:t>&amp; </a:t>
            </a:r>
          </a:p>
          <a:p>
            <a:pPr algn="ctr"/>
            <a:r>
              <a:rPr lang="en-US" altLang="ko-KR" sz="2400" b="1" dirty="0" smtClean="0">
                <a:solidFill>
                  <a:schemeClr val="tx2">
                    <a:lumMod val="50000"/>
                  </a:schemeClr>
                </a:solidFill>
                <a:latin typeface="+mj-lt"/>
              </a:rPr>
              <a:t>Answers</a:t>
            </a:r>
          </a:p>
          <a:p>
            <a:pPr algn="ctr"/>
            <a:r>
              <a:rPr lang="en-US" altLang="ko-KR" sz="2400" b="1" dirty="0" smtClean="0">
                <a:solidFill>
                  <a:srgbClr val="C00000"/>
                </a:solidFill>
                <a:latin typeface="+mj-lt"/>
              </a:rPr>
              <a:t>By</a:t>
            </a:r>
          </a:p>
          <a:p>
            <a:pPr algn="ctr"/>
            <a:r>
              <a:rPr lang="en-US" altLang="ko-KR" sz="2400" b="1" dirty="0" smtClean="0">
                <a:solidFill>
                  <a:srgbClr val="C00000"/>
                </a:solidFill>
                <a:latin typeface="+mj-lt"/>
              </a:rPr>
              <a:t>Dr. Melvin J. </a:t>
            </a:r>
            <a:r>
              <a:rPr lang="en-US" altLang="ko-KR" sz="2400" b="1" dirty="0" err="1" smtClean="0">
                <a:solidFill>
                  <a:srgbClr val="C00000"/>
                </a:solidFill>
                <a:latin typeface="+mj-lt"/>
              </a:rPr>
              <a:t>Steinbron</a:t>
            </a:r>
            <a:endParaRPr lang="en-US" altLang="ko-KR" sz="2400" b="1" dirty="0" smtClean="0">
              <a:solidFill>
                <a:srgbClr val="C00000"/>
              </a:solidFill>
              <a:latin typeface="+mj-lt"/>
            </a:endParaRPr>
          </a:p>
        </p:txBody>
      </p:sp>
      <p:sp>
        <p:nvSpPr>
          <p:cNvPr id="18" name="Text Box 10"/>
          <p:cNvSpPr txBox="1">
            <a:spLocks noChangeArrowheads="1"/>
          </p:cNvSpPr>
          <p:nvPr/>
        </p:nvSpPr>
        <p:spPr bwMode="auto">
          <a:xfrm>
            <a:off x="3480519" y="632247"/>
            <a:ext cx="1656184" cy="410924"/>
          </a:xfrm>
          <a:prstGeom prst="rect">
            <a:avLst/>
          </a:prstGeom>
          <a:noFill/>
          <a:ln w="9525">
            <a:noFill/>
            <a:miter lim="800000"/>
            <a:headEnd/>
            <a:tailEnd/>
          </a:ln>
        </p:spPr>
        <p:txBody>
          <a:bodyPr wrap="square" lIns="71668" tIns="35835" rIns="71668" bIns="35835">
            <a:spAutoFit/>
          </a:bodyPr>
          <a:lstStyle/>
          <a:p>
            <a:pPr algn="dist"/>
            <a:r>
              <a:rPr lang="en-US" altLang="ko-KR" sz="1100" dirty="0" smtClean="0">
                <a:solidFill>
                  <a:schemeClr val="bg1">
                    <a:lumMod val="65000"/>
                  </a:schemeClr>
                </a:solidFill>
              </a:rPr>
              <a:t>To equip the saints</a:t>
            </a:r>
          </a:p>
          <a:p>
            <a:pPr algn="dist"/>
            <a:r>
              <a:rPr lang="en-US" altLang="ko-KR" sz="1100" dirty="0" smtClean="0">
                <a:solidFill>
                  <a:schemeClr val="bg1">
                    <a:lumMod val="65000"/>
                  </a:schemeClr>
                </a:solidFill>
              </a:rPr>
              <a:t>For the Pastoral care</a:t>
            </a:r>
            <a:endParaRPr lang="en-US" altLang="ko-KR" sz="1100" dirty="0">
              <a:solidFill>
                <a:schemeClr val="bg1">
                  <a:lumMod val="65000"/>
                </a:schemeClr>
              </a:solidFill>
            </a:endParaRPr>
          </a:p>
        </p:txBody>
      </p:sp>
      <p:cxnSp>
        <p:nvCxnSpPr>
          <p:cNvPr id="21" name="직선 연결선 20"/>
          <p:cNvCxnSpPr/>
          <p:nvPr/>
        </p:nvCxnSpPr>
        <p:spPr>
          <a:xfrm>
            <a:off x="1896343" y="6032847"/>
            <a:ext cx="0" cy="864096"/>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4" name="직선 연결선 23"/>
          <p:cNvCxnSpPr/>
          <p:nvPr/>
        </p:nvCxnSpPr>
        <p:spPr>
          <a:xfrm>
            <a:off x="3552527" y="6032847"/>
            <a:ext cx="0" cy="864096"/>
          </a:xfrm>
          <a:prstGeom prst="line">
            <a:avLst/>
          </a:prstGeom>
          <a:ln w="19685">
            <a:solidFill>
              <a:schemeClr val="bg1"/>
            </a:solidFill>
          </a:ln>
        </p:spPr>
        <p:style>
          <a:lnRef idx="1">
            <a:schemeClr val="accent1"/>
          </a:lnRef>
          <a:fillRef idx="0">
            <a:schemeClr val="accent1"/>
          </a:fillRef>
          <a:effectRef idx="0">
            <a:schemeClr val="accent1"/>
          </a:effectRef>
          <a:fontRef idx="minor">
            <a:schemeClr val="tx1"/>
          </a:fontRef>
        </p:style>
      </p:cxnSp>
      <p:pic>
        <p:nvPicPr>
          <p:cNvPr id="19" name="_x112159592" descr="EMB00005e945a22"/>
          <p:cNvPicPr>
            <a:picLocks noChangeAspect="1" noChangeArrowheads="1"/>
          </p:cNvPicPr>
          <p:nvPr/>
        </p:nvPicPr>
        <p:blipFill>
          <a:blip r:embed="rId3" cstate="print"/>
          <a:srcRect l="35611" t="46123" r="23741" b="52243"/>
          <a:stretch>
            <a:fillRect/>
          </a:stretch>
        </p:blipFill>
        <p:spPr bwMode="auto">
          <a:xfrm>
            <a:off x="3552527" y="1064295"/>
            <a:ext cx="1512168" cy="93882"/>
          </a:xfrm>
          <a:prstGeom prst="rect">
            <a:avLst/>
          </a:prstGeom>
          <a:noFill/>
        </p:spPr>
      </p:pic>
      <p:cxnSp>
        <p:nvCxnSpPr>
          <p:cNvPr id="22" name="직선 연결선 21"/>
          <p:cNvCxnSpPr/>
          <p:nvPr/>
        </p:nvCxnSpPr>
        <p:spPr>
          <a:xfrm>
            <a:off x="1896343" y="5888831"/>
            <a:ext cx="0" cy="1008112"/>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3" name="직선 연결선 22"/>
          <p:cNvCxnSpPr/>
          <p:nvPr/>
        </p:nvCxnSpPr>
        <p:spPr>
          <a:xfrm>
            <a:off x="4128591" y="5888831"/>
            <a:ext cx="0" cy="1008112"/>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pic>
        <p:nvPicPr>
          <p:cNvPr id="26" name="Picture 11" descr="C:\Users\서병채\Desktop\3.jpg"/>
          <p:cNvPicPr>
            <a:picLocks noChangeAspect="1" noChangeArrowheads="1"/>
          </p:cNvPicPr>
          <p:nvPr/>
        </p:nvPicPr>
        <p:blipFill>
          <a:blip r:embed="rId4" cstate="print"/>
          <a:srcRect/>
          <a:stretch>
            <a:fillRect/>
          </a:stretch>
        </p:blipFill>
        <p:spPr bwMode="auto">
          <a:xfrm>
            <a:off x="744215" y="6032847"/>
            <a:ext cx="4632648" cy="919458"/>
          </a:xfrm>
          <a:prstGeom prst="rect">
            <a:avLst/>
          </a:prstGeom>
          <a:noFill/>
        </p:spPr>
      </p:pic>
      <p:sp>
        <p:nvSpPr>
          <p:cNvPr id="27" name="Text Box 9"/>
          <p:cNvSpPr txBox="1">
            <a:spLocks noChangeArrowheads="1"/>
          </p:cNvSpPr>
          <p:nvPr/>
        </p:nvSpPr>
        <p:spPr bwMode="auto">
          <a:xfrm>
            <a:off x="2328391" y="5744815"/>
            <a:ext cx="1440160" cy="287813"/>
          </a:xfrm>
          <a:prstGeom prst="rect">
            <a:avLst/>
          </a:prstGeom>
          <a:noFill/>
          <a:ln w="9525">
            <a:noFill/>
            <a:miter lim="800000"/>
            <a:headEnd/>
            <a:tailEnd/>
          </a:ln>
        </p:spPr>
        <p:txBody>
          <a:bodyPr wrap="square" lIns="71668" tIns="35835" rIns="71668" bIns="35835">
            <a:spAutoFit/>
          </a:bodyPr>
          <a:lstStyle/>
          <a:p>
            <a:r>
              <a:rPr lang="en-US" altLang="ko-KR" dirty="0" smtClean="0">
                <a:solidFill>
                  <a:schemeClr val="accent5">
                    <a:lumMod val="50000"/>
                  </a:schemeClr>
                </a:solidFill>
              </a:rPr>
              <a:t>Kenya Africa</a:t>
            </a:r>
            <a:endParaRPr lang="en-US" altLang="ko-KR" dirty="0">
              <a:solidFill>
                <a:schemeClr val="accent5">
                  <a:lumMod val="50000"/>
                </a:schemeClr>
              </a:solidFill>
            </a:endParaRPr>
          </a:p>
        </p:txBody>
      </p:sp>
      <p:pic>
        <p:nvPicPr>
          <p:cNvPr id="25" name="Picture 2" descr="C:\Users\Owner\Desktop\바탕자료 모음  ■\대학로고 작은것.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84375" y="4100183"/>
            <a:ext cx="1584176" cy="152363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0" y="0"/>
            <a:ext cx="5376863"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32769" name="_x101705768"/>
          <p:cNvSpPr>
            <a:spLocks noChangeArrowheads="1"/>
          </p:cNvSpPr>
          <p:nvPr/>
        </p:nvSpPr>
        <p:spPr bwMode="auto">
          <a:xfrm>
            <a:off x="0" y="0"/>
            <a:ext cx="5376863" cy="416223"/>
          </a:xfrm>
          <a:prstGeom prst="rect">
            <a:avLst/>
          </a:prstGeom>
          <a:solidFill>
            <a:srgbClr val="B40909"/>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500" b="1" i="0" u="none" strike="noStrike" cap="none" normalizeH="0" baseline="0" dirty="0" smtClean="0">
                <a:ln>
                  <a:noFill/>
                </a:ln>
                <a:solidFill>
                  <a:srgbClr val="FFFFFF"/>
                </a:solidFill>
                <a:effectLst/>
                <a:latin typeface="+mj-lt"/>
                <a:ea typeface="맑은 고딕" pitchFamily="50" charset="-127"/>
                <a:cs typeface="굴림" pitchFamily="50" charset="-127"/>
              </a:rPr>
              <a:t>Question 9</a:t>
            </a:r>
            <a:endParaRPr kumimoji="1" lang="en-US" altLang="ko-KR" sz="1800" b="0" i="0" u="none" strike="noStrike" cap="none" normalizeH="0" baseline="0" dirty="0" smtClean="0">
              <a:ln>
                <a:noFill/>
              </a:ln>
              <a:solidFill>
                <a:schemeClr val="tx1"/>
              </a:solidFill>
              <a:effectLst/>
              <a:latin typeface="+mj-lt"/>
              <a:ea typeface="굴림" pitchFamily="50" charset="-127"/>
              <a:cs typeface="굴림" pitchFamily="50" charset="-127"/>
            </a:endParaRPr>
          </a:p>
        </p:txBody>
      </p:sp>
      <p:sp>
        <p:nvSpPr>
          <p:cNvPr id="8" name="슬라이드 번호 개체 틀 7"/>
          <p:cNvSpPr>
            <a:spLocks noGrp="1"/>
          </p:cNvSpPr>
          <p:nvPr>
            <p:ph type="sldNum" sz="quarter" idx="12"/>
          </p:nvPr>
        </p:nvSpPr>
        <p:spPr/>
        <p:txBody>
          <a:bodyPr/>
          <a:lstStyle/>
          <a:p>
            <a:fld id="{6B73C612-604E-4030-A584-8EFEC8D08CF7}" type="slidenum">
              <a:rPr lang="ko-KR" altLang="en-US" smtClean="0"/>
              <a:pPr/>
              <a:t>10</a:t>
            </a:fld>
            <a:endParaRPr lang="ko-KR" altLang="en-US"/>
          </a:p>
        </p:txBody>
      </p:sp>
      <p:sp>
        <p:nvSpPr>
          <p:cNvPr id="10" name="_x101705768"/>
          <p:cNvSpPr>
            <a:spLocks noChangeArrowheads="1"/>
          </p:cNvSpPr>
          <p:nvPr/>
        </p:nvSpPr>
        <p:spPr bwMode="auto">
          <a:xfrm>
            <a:off x="0" y="6896943"/>
            <a:ext cx="5376863" cy="272207"/>
          </a:xfrm>
          <a:prstGeom prst="rect">
            <a:avLst/>
          </a:prstGeom>
          <a:solidFill>
            <a:schemeClr val="tx2">
              <a:lumMod val="75000"/>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smtClean="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smtClean="0">
              <a:ln>
                <a:noFill/>
              </a:ln>
              <a:solidFill>
                <a:schemeClr val="bg1"/>
              </a:solidFill>
              <a:effectLst/>
              <a:latin typeface="+mj-lt"/>
              <a:ea typeface="굴림" pitchFamily="50" charset="-127"/>
              <a:cs typeface="굴림" pitchFamily="50" charset="-127"/>
            </a:endParaRPr>
          </a:p>
        </p:txBody>
      </p:sp>
      <p:sp>
        <p:nvSpPr>
          <p:cNvPr id="11" name="직사각형 10"/>
          <p:cNvSpPr/>
          <p:nvPr/>
        </p:nvSpPr>
        <p:spPr>
          <a:xfrm>
            <a:off x="456183" y="848271"/>
            <a:ext cx="4464496" cy="3323987"/>
          </a:xfrm>
          <a:prstGeom prst="rect">
            <a:avLst/>
          </a:prstGeom>
        </p:spPr>
        <p:txBody>
          <a:bodyPr wrap="square">
            <a:spAutoFit/>
          </a:bodyPr>
          <a:lstStyle/>
          <a:p>
            <a:pPr algn="just"/>
            <a:r>
              <a:rPr lang="en-US" altLang="ko-KR" b="1" dirty="0" smtClean="0"/>
              <a:t>In using this model, how do you decide who ministers to whom? Do we have a choice?</a:t>
            </a:r>
          </a:p>
          <a:p>
            <a:pPr algn="just"/>
            <a:endParaRPr lang="en-US" altLang="ko-KR" b="1" dirty="0" smtClean="0"/>
          </a:p>
          <a:p>
            <a:pPr algn="just"/>
            <a:endParaRPr lang="en-US" altLang="ko-KR" dirty="0" smtClean="0"/>
          </a:p>
          <a:p>
            <a:pPr algn="just"/>
            <a:r>
              <a:rPr lang="en-US" altLang="ko-KR" dirty="0" smtClean="0">
                <a:solidFill>
                  <a:srgbClr val="C00000"/>
                </a:solidFill>
              </a:rPr>
              <a:t>ANS: Different churches do this different ways. We give a lot of attention to this process because it is important to get a good "match" right at the beginning. We have drafted a list of guidelines which include ages, gender, temperament, maturity, marriage and family or singleness. We try to give "mix" of age, etc. Lay pastors can request up to half of their people. Also, we assign people who live in the same zip code. Above all, the committee which does this prays a lot, expecting the Holy Spirit to work through the process.</a:t>
            </a:r>
            <a:endParaRPr lang="en-US" altLang="ko-KR" dirty="0">
              <a:solidFill>
                <a:srgbClr val="C000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0" y="0"/>
            <a:ext cx="5376863"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32769" name="_x101705768"/>
          <p:cNvSpPr>
            <a:spLocks noChangeArrowheads="1"/>
          </p:cNvSpPr>
          <p:nvPr/>
        </p:nvSpPr>
        <p:spPr bwMode="auto">
          <a:xfrm>
            <a:off x="0" y="0"/>
            <a:ext cx="5376863" cy="416223"/>
          </a:xfrm>
          <a:prstGeom prst="rect">
            <a:avLst/>
          </a:prstGeom>
          <a:solidFill>
            <a:srgbClr val="B40909"/>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500" b="1" i="0" u="none" strike="noStrike" cap="none" normalizeH="0" baseline="0" dirty="0" smtClean="0">
                <a:ln>
                  <a:noFill/>
                </a:ln>
                <a:solidFill>
                  <a:srgbClr val="FFFFFF"/>
                </a:solidFill>
                <a:effectLst/>
                <a:latin typeface="+mj-lt"/>
                <a:ea typeface="맑은 고딕" pitchFamily="50" charset="-127"/>
                <a:cs typeface="굴림" pitchFamily="50" charset="-127"/>
              </a:rPr>
              <a:t>Question 10</a:t>
            </a:r>
            <a:endParaRPr kumimoji="1" lang="en-US" altLang="ko-KR" sz="1800" b="0" i="0" u="none" strike="noStrike" cap="none" normalizeH="0" baseline="0" dirty="0" smtClean="0">
              <a:ln>
                <a:noFill/>
              </a:ln>
              <a:solidFill>
                <a:schemeClr val="tx1"/>
              </a:solidFill>
              <a:effectLst/>
              <a:latin typeface="+mj-lt"/>
              <a:ea typeface="굴림" pitchFamily="50" charset="-127"/>
              <a:cs typeface="굴림" pitchFamily="50" charset="-127"/>
            </a:endParaRPr>
          </a:p>
        </p:txBody>
      </p:sp>
      <p:sp>
        <p:nvSpPr>
          <p:cNvPr id="8" name="슬라이드 번호 개체 틀 7"/>
          <p:cNvSpPr>
            <a:spLocks noGrp="1"/>
          </p:cNvSpPr>
          <p:nvPr>
            <p:ph type="sldNum" sz="quarter" idx="12"/>
          </p:nvPr>
        </p:nvSpPr>
        <p:spPr/>
        <p:txBody>
          <a:bodyPr/>
          <a:lstStyle/>
          <a:p>
            <a:fld id="{6B73C612-604E-4030-A584-8EFEC8D08CF7}" type="slidenum">
              <a:rPr lang="ko-KR" altLang="en-US" smtClean="0"/>
              <a:pPr/>
              <a:t>11</a:t>
            </a:fld>
            <a:endParaRPr lang="ko-KR" altLang="en-US"/>
          </a:p>
        </p:txBody>
      </p:sp>
      <p:sp>
        <p:nvSpPr>
          <p:cNvPr id="10" name="_x101705768"/>
          <p:cNvSpPr>
            <a:spLocks noChangeArrowheads="1"/>
          </p:cNvSpPr>
          <p:nvPr/>
        </p:nvSpPr>
        <p:spPr bwMode="auto">
          <a:xfrm>
            <a:off x="0" y="6896943"/>
            <a:ext cx="5376863" cy="272207"/>
          </a:xfrm>
          <a:prstGeom prst="rect">
            <a:avLst/>
          </a:prstGeom>
          <a:solidFill>
            <a:schemeClr val="tx2">
              <a:lumMod val="75000"/>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smtClean="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smtClean="0">
              <a:ln>
                <a:noFill/>
              </a:ln>
              <a:solidFill>
                <a:schemeClr val="bg1"/>
              </a:solidFill>
              <a:effectLst/>
              <a:latin typeface="+mj-lt"/>
              <a:ea typeface="굴림" pitchFamily="50" charset="-127"/>
              <a:cs typeface="굴림" pitchFamily="50" charset="-127"/>
            </a:endParaRPr>
          </a:p>
        </p:txBody>
      </p:sp>
      <p:sp>
        <p:nvSpPr>
          <p:cNvPr id="11" name="직사각형 10"/>
          <p:cNvSpPr/>
          <p:nvPr/>
        </p:nvSpPr>
        <p:spPr>
          <a:xfrm>
            <a:off x="600199" y="776263"/>
            <a:ext cx="4320480" cy="3539430"/>
          </a:xfrm>
          <a:prstGeom prst="rect">
            <a:avLst/>
          </a:prstGeom>
        </p:spPr>
        <p:txBody>
          <a:bodyPr wrap="square">
            <a:spAutoFit/>
          </a:bodyPr>
          <a:lstStyle/>
          <a:p>
            <a:pPr algn="just"/>
            <a:r>
              <a:rPr lang="en-US" altLang="ko-KR" b="1" dirty="0" smtClean="0"/>
              <a:t>How do we break through the peoples' perception that the visit of a "lay" pastor is not a "real visit" and that this is not "the church" caring for them?</a:t>
            </a:r>
          </a:p>
          <a:p>
            <a:pPr algn="just"/>
            <a:endParaRPr lang="en-US" altLang="ko-KR" b="1" dirty="0" smtClean="0"/>
          </a:p>
          <a:p>
            <a:pPr algn="just"/>
            <a:endParaRPr lang="en-US" altLang="ko-KR" dirty="0" smtClean="0"/>
          </a:p>
          <a:p>
            <a:pPr algn="just"/>
            <a:r>
              <a:rPr lang="en-US" altLang="ko-KR" dirty="0" smtClean="0">
                <a:solidFill>
                  <a:srgbClr val="C00000"/>
                </a:solidFill>
              </a:rPr>
              <a:t>ANS: Part of the reason for preaching and teaching on lay ministry is to prepare people to receive pastoral care as well as give it. In spite of this some people will not make the paradigm shift and will not feel </a:t>
            </a:r>
            <a:r>
              <a:rPr lang="en-US" altLang="ko-KR" dirty="0" err="1" smtClean="0">
                <a:solidFill>
                  <a:srgbClr val="C00000"/>
                </a:solidFill>
              </a:rPr>
              <a:t>pastored</a:t>
            </a:r>
            <a:r>
              <a:rPr lang="en-US" altLang="ko-KR" dirty="0" smtClean="0">
                <a:solidFill>
                  <a:srgbClr val="C00000"/>
                </a:solidFill>
              </a:rPr>
              <a:t> unless the "real pastor" is there. This is on of the problems. Pastors need to relinquish this part of their total ministry to a great degree to give it A chance to work. I have seen people (mostly older) weaned away from the pastor by good lay pastoral care.</a:t>
            </a:r>
            <a:endParaRPr lang="en-US" altLang="ko-KR" dirty="0">
              <a:solidFill>
                <a:srgbClr val="C0000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0" y="0"/>
            <a:ext cx="5376863"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32769" name="_x101705768"/>
          <p:cNvSpPr>
            <a:spLocks noChangeArrowheads="1"/>
          </p:cNvSpPr>
          <p:nvPr/>
        </p:nvSpPr>
        <p:spPr bwMode="auto">
          <a:xfrm>
            <a:off x="0" y="0"/>
            <a:ext cx="5376863" cy="416223"/>
          </a:xfrm>
          <a:prstGeom prst="rect">
            <a:avLst/>
          </a:prstGeom>
          <a:solidFill>
            <a:srgbClr val="B40909"/>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500" b="1" i="0" u="none" strike="noStrike" cap="none" normalizeH="0" baseline="0" dirty="0" smtClean="0">
                <a:ln>
                  <a:noFill/>
                </a:ln>
                <a:solidFill>
                  <a:srgbClr val="FFFFFF"/>
                </a:solidFill>
                <a:effectLst/>
                <a:latin typeface="+mj-lt"/>
                <a:ea typeface="맑은 고딕" pitchFamily="50" charset="-127"/>
                <a:cs typeface="굴림" pitchFamily="50" charset="-127"/>
              </a:rPr>
              <a:t>Question 11</a:t>
            </a:r>
            <a:endParaRPr kumimoji="1" lang="en-US" altLang="ko-KR" sz="1800" b="0" i="0" u="none" strike="noStrike" cap="none" normalizeH="0" baseline="0" dirty="0" smtClean="0">
              <a:ln>
                <a:noFill/>
              </a:ln>
              <a:solidFill>
                <a:schemeClr val="tx1"/>
              </a:solidFill>
              <a:effectLst/>
              <a:latin typeface="+mj-lt"/>
              <a:ea typeface="굴림" pitchFamily="50" charset="-127"/>
              <a:cs typeface="굴림" pitchFamily="50" charset="-127"/>
            </a:endParaRPr>
          </a:p>
        </p:txBody>
      </p:sp>
      <p:sp>
        <p:nvSpPr>
          <p:cNvPr id="8" name="슬라이드 번호 개체 틀 7"/>
          <p:cNvSpPr>
            <a:spLocks noGrp="1"/>
          </p:cNvSpPr>
          <p:nvPr>
            <p:ph type="sldNum" sz="quarter" idx="12"/>
          </p:nvPr>
        </p:nvSpPr>
        <p:spPr/>
        <p:txBody>
          <a:bodyPr/>
          <a:lstStyle/>
          <a:p>
            <a:fld id="{6B73C612-604E-4030-A584-8EFEC8D08CF7}" type="slidenum">
              <a:rPr lang="ko-KR" altLang="en-US" smtClean="0"/>
              <a:pPr/>
              <a:t>12</a:t>
            </a:fld>
            <a:endParaRPr lang="ko-KR" altLang="en-US"/>
          </a:p>
        </p:txBody>
      </p:sp>
      <p:sp>
        <p:nvSpPr>
          <p:cNvPr id="11" name="_x101705768"/>
          <p:cNvSpPr>
            <a:spLocks noChangeArrowheads="1"/>
          </p:cNvSpPr>
          <p:nvPr/>
        </p:nvSpPr>
        <p:spPr bwMode="auto">
          <a:xfrm>
            <a:off x="0" y="6896943"/>
            <a:ext cx="5376863" cy="272207"/>
          </a:xfrm>
          <a:prstGeom prst="rect">
            <a:avLst/>
          </a:prstGeom>
          <a:solidFill>
            <a:schemeClr val="tx2">
              <a:lumMod val="75000"/>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smtClean="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smtClean="0">
              <a:ln>
                <a:noFill/>
              </a:ln>
              <a:solidFill>
                <a:schemeClr val="bg1"/>
              </a:solidFill>
              <a:effectLst/>
              <a:latin typeface="+mj-lt"/>
              <a:ea typeface="굴림" pitchFamily="50" charset="-127"/>
              <a:cs typeface="굴림" pitchFamily="50" charset="-127"/>
            </a:endParaRPr>
          </a:p>
        </p:txBody>
      </p:sp>
      <p:sp>
        <p:nvSpPr>
          <p:cNvPr id="53250" name="Rectangle 2"/>
          <p:cNvSpPr>
            <a:spLocks noChangeArrowheads="1"/>
          </p:cNvSpPr>
          <p:nvPr/>
        </p:nvSpPr>
        <p:spPr bwMode="auto">
          <a:xfrm>
            <a:off x="0" y="0"/>
            <a:ext cx="5376863"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53252" name="Rectangle 4"/>
          <p:cNvSpPr>
            <a:spLocks noChangeArrowheads="1"/>
          </p:cNvSpPr>
          <p:nvPr/>
        </p:nvSpPr>
        <p:spPr bwMode="auto">
          <a:xfrm>
            <a:off x="0" y="0"/>
            <a:ext cx="5376863"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13" name="직사각형 12"/>
          <p:cNvSpPr/>
          <p:nvPr/>
        </p:nvSpPr>
        <p:spPr>
          <a:xfrm>
            <a:off x="600199" y="704256"/>
            <a:ext cx="4176464" cy="3970318"/>
          </a:xfrm>
          <a:prstGeom prst="rect">
            <a:avLst/>
          </a:prstGeom>
        </p:spPr>
        <p:txBody>
          <a:bodyPr wrap="square">
            <a:spAutoFit/>
          </a:bodyPr>
          <a:lstStyle/>
          <a:p>
            <a:pPr algn="just"/>
            <a:r>
              <a:rPr lang="en-US" altLang="ko-KR" b="1" dirty="0" smtClean="0"/>
              <a:t>If the paid minister lacks gifts, training and desire to do pastoral work, how can they on their new role of providing equipping for others? (This was worded more lovingly than another question, "How do you get rid of - fire - an uncooperative - obstinate, non-changing - minister"?)</a:t>
            </a:r>
          </a:p>
          <a:p>
            <a:pPr algn="just"/>
            <a:endParaRPr lang="en-US" altLang="ko-KR" b="1" dirty="0" smtClean="0"/>
          </a:p>
          <a:p>
            <a:pPr algn="just"/>
            <a:endParaRPr lang="en-US" altLang="ko-KR" dirty="0" smtClean="0"/>
          </a:p>
          <a:p>
            <a:pPr algn="just"/>
            <a:r>
              <a:rPr lang="en-US" altLang="ko-KR" dirty="0" smtClean="0">
                <a:solidFill>
                  <a:srgbClr val="C00000"/>
                </a:solidFill>
              </a:rPr>
              <a:t>ANS: First, we need to realize that pastors have neither all the gifts nor all the passion for all the ministry. It is good for pastors to assess their gifts and interests in order to make the best use of their lives. They can help the people who are called to this ministry identify people who can lead it and do the equipping. Then, while majoring in their strengths, give support to those whose strength is pastoral care</a:t>
            </a:r>
            <a:r>
              <a:rPr lang="en-US" altLang="ko-KR" dirty="0" smtClean="0"/>
              <a:t>.</a:t>
            </a:r>
            <a:endParaRPr lang="en-US" altLang="ko-K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0" y="0"/>
            <a:ext cx="5376863"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32769" name="_x101705768"/>
          <p:cNvSpPr>
            <a:spLocks noChangeArrowheads="1"/>
          </p:cNvSpPr>
          <p:nvPr/>
        </p:nvSpPr>
        <p:spPr bwMode="auto">
          <a:xfrm>
            <a:off x="0" y="0"/>
            <a:ext cx="5376863" cy="416223"/>
          </a:xfrm>
          <a:prstGeom prst="rect">
            <a:avLst/>
          </a:prstGeom>
          <a:solidFill>
            <a:srgbClr val="B40909"/>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500" b="1" i="0" u="none" strike="noStrike" cap="none" normalizeH="0" baseline="0" dirty="0" smtClean="0">
                <a:ln>
                  <a:noFill/>
                </a:ln>
                <a:solidFill>
                  <a:srgbClr val="FFFFFF"/>
                </a:solidFill>
                <a:effectLst/>
                <a:latin typeface="+mj-lt"/>
                <a:ea typeface="맑은 고딕" pitchFamily="50" charset="-127"/>
                <a:cs typeface="굴림" pitchFamily="50" charset="-127"/>
              </a:rPr>
              <a:t>Question 12</a:t>
            </a:r>
            <a:endParaRPr kumimoji="1" lang="en-US" altLang="ko-KR" sz="1800" b="0" i="0" u="none" strike="noStrike" cap="none" normalizeH="0" baseline="0" dirty="0" smtClean="0">
              <a:ln>
                <a:noFill/>
              </a:ln>
              <a:solidFill>
                <a:schemeClr val="tx1"/>
              </a:solidFill>
              <a:effectLst/>
              <a:latin typeface="+mj-lt"/>
              <a:ea typeface="굴림" pitchFamily="50" charset="-127"/>
              <a:cs typeface="굴림" pitchFamily="50" charset="-127"/>
            </a:endParaRPr>
          </a:p>
        </p:txBody>
      </p:sp>
      <p:sp>
        <p:nvSpPr>
          <p:cNvPr id="8" name="슬라이드 번호 개체 틀 7"/>
          <p:cNvSpPr>
            <a:spLocks noGrp="1"/>
          </p:cNvSpPr>
          <p:nvPr>
            <p:ph type="sldNum" sz="quarter" idx="12"/>
          </p:nvPr>
        </p:nvSpPr>
        <p:spPr/>
        <p:txBody>
          <a:bodyPr/>
          <a:lstStyle/>
          <a:p>
            <a:fld id="{6B73C612-604E-4030-A584-8EFEC8D08CF7}" type="slidenum">
              <a:rPr lang="ko-KR" altLang="en-US" smtClean="0"/>
              <a:pPr/>
              <a:t>13</a:t>
            </a:fld>
            <a:endParaRPr lang="ko-KR" altLang="en-US"/>
          </a:p>
        </p:txBody>
      </p:sp>
      <p:sp>
        <p:nvSpPr>
          <p:cNvPr id="10" name="_x101705768"/>
          <p:cNvSpPr>
            <a:spLocks noChangeArrowheads="1"/>
          </p:cNvSpPr>
          <p:nvPr/>
        </p:nvSpPr>
        <p:spPr bwMode="auto">
          <a:xfrm>
            <a:off x="0" y="6896943"/>
            <a:ext cx="5376863" cy="272207"/>
          </a:xfrm>
          <a:prstGeom prst="rect">
            <a:avLst/>
          </a:prstGeom>
          <a:solidFill>
            <a:schemeClr val="tx2">
              <a:lumMod val="75000"/>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smtClean="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smtClean="0">
              <a:ln>
                <a:noFill/>
              </a:ln>
              <a:solidFill>
                <a:schemeClr val="bg1"/>
              </a:solidFill>
              <a:effectLst/>
              <a:latin typeface="+mj-lt"/>
              <a:ea typeface="굴림" pitchFamily="50" charset="-127"/>
              <a:cs typeface="굴림" pitchFamily="50" charset="-127"/>
            </a:endParaRPr>
          </a:p>
        </p:txBody>
      </p:sp>
      <p:sp>
        <p:nvSpPr>
          <p:cNvPr id="11" name="직사각형 10"/>
          <p:cNvSpPr/>
          <p:nvPr/>
        </p:nvSpPr>
        <p:spPr>
          <a:xfrm>
            <a:off x="888231" y="1064296"/>
            <a:ext cx="3600400" cy="2462213"/>
          </a:xfrm>
          <a:prstGeom prst="rect">
            <a:avLst/>
          </a:prstGeom>
        </p:spPr>
        <p:txBody>
          <a:bodyPr wrap="square">
            <a:spAutoFit/>
          </a:bodyPr>
          <a:lstStyle/>
          <a:p>
            <a:pPr algn="just"/>
            <a:r>
              <a:rPr lang="en-US" altLang="ko-KR" b="1" dirty="0" smtClean="0"/>
              <a:t>How do you see this model applying to a congregation of 25 to 50 families?</a:t>
            </a:r>
          </a:p>
          <a:p>
            <a:pPr algn="just"/>
            <a:endParaRPr lang="en-US" altLang="ko-KR" b="1" dirty="0" smtClean="0"/>
          </a:p>
          <a:p>
            <a:pPr algn="just"/>
            <a:endParaRPr lang="en-US" altLang="ko-KR" b="1" dirty="0" smtClean="0"/>
          </a:p>
          <a:p>
            <a:pPr algn="just"/>
            <a:endParaRPr lang="en-US" altLang="ko-KR" dirty="0" smtClean="0"/>
          </a:p>
          <a:p>
            <a:pPr algn="just"/>
            <a:r>
              <a:rPr lang="en-US" altLang="ko-KR" dirty="0" smtClean="0">
                <a:solidFill>
                  <a:srgbClr val="C00000"/>
                </a:solidFill>
              </a:rPr>
              <a:t>ANS: Just as well as in large churches, I see it effectively working in churches of 25 families and less to over 4000 families. Actually, it would work in a church of only six families, with one caring for the other five. </a:t>
            </a:r>
            <a:endParaRPr lang="en-US" altLang="ko-KR" dirty="0">
              <a:solidFill>
                <a:srgbClr val="C000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0" y="0"/>
            <a:ext cx="5376863"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32769" name="_x101705768"/>
          <p:cNvSpPr>
            <a:spLocks noChangeArrowheads="1"/>
          </p:cNvSpPr>
          <p:nvPr/>
        </p:nvSpPr>
        <p:spPr bwMode="auto">
          <a:xfrm>
            <a:off x="0" y="0"/>
            <a:ext cx="5376863" cy="416223"/>
          </a:xfrm>
          <a:prstGeom prst="rect">
            <a:avLst/>
          </a:prstGeom>
          <a:solidFill>
            <a:srgbClr val="C00000"/>
          </a:solidFill>
          <a:ln w="9525">
            <a:noFill/>
            <a:miter lim="800000"/>
            <a:headEnd/>
            <a:tailEnd/>
          </a:ln>
        </p:spPr>
        <p:txBody>
          <a:bodyPr vert="horz" wrap="square" lIns="91440" tIns="45720" rIns="91440" bIns="45720" numCol="1" anchor="t" anchorCtr="0" compatLnSpc="1">
            <a:prstTxWarp prst="textNoShape">
              <a:avLst/>
            </a:prstTxWarp>
          </a:bodyPr>
          <a:lstStyle/>
          <a:p>
            <a:pPr algn="ctr" defTabSz="914400" fontAlgn="base">
              <a:spcBef>
                <a:spcPct val="0"/>
              </a:spcBef>
              <a:spcAft>
                <a:spcPct val="0"/>
              </a:spcAft>
            </a:pPr>
            <a:r>
              <a:rPr lang="en-US" altLang="ko-KR" sz="1800" dirty="0" smtClean="0">
                <a:solidFill>
                  <a:schemeClr val="bg1"/>
                </a:solidFill>
              </a:rPr>
              <a:t>Twelve Questions with Answers</a:t>
            </a:r>
          </a:p>
          <a:p>
            <a:pPr marL="0" marR="0" lvl="0" indent="0" algn="ctr" defTabSz="914400" rtl="0" eaLnBrk="1" fontAlgn="base" latinLnBrk="1" hangingPunct="1">
              <a:lnSpc>
                <a:spcPct val="100000"/>
              </a:lnSpc>
              <a:spcBef>
                <a:spcPct val="0"/>
              </a:spcBef>
              <a:spcAft>
                <a:spcPct val="0"/>
              </a:spcAft>
              <a:buClrTx/>
              <a:buSzTx/>
              <a:buFontTx/>
              <a:buNone/>
              <a:tabLst/>
            </a:pPr>
            <a:endParaRPr kumimoji="1" lang="en-US" altLang="ko-KR" sz="1800" b="0" i="0" u="none" strike="noStrike" cap="none" normalizeH="0" baseline="0" dirty="0" smtClean="0">
              <a:ln>
                <a:noFill/>
              </a:ln>
              <a:solidFill>
                <a:schemeClr val="tx1"/>
              </a:solidFill>
              <a:effectLst/>
              <a:latin typeface="+mj-lt"/>
              <a:ea typeface="굴림" pitchFamily="50" charset="-127"/>
              <a:cs typeface="굴림" pitchFamily="50" charset="-127"/>
            </a:endParaRPr>
          </a:p>
        </p:txBody>
      </p:sp>
      <p:sp>
        <p:nvSpPr>
          <p:cNvPr id="19" name="슬라이드 번호 개체 틀 18"/>
          <p:cNvSpPr>
            <a:spLocks noGrp="1"/>
          </p:cNvSpPr>
          <p:nvPr>
            <p:ph type="sldNum" sz="quarter" idx="12"/>
          </p:nvPr>
        </p:nvSpPr>
        <p:spPr/>
        <p:txBody>
          <a:bodyPr/>
          <a:lstStyle/>
          <a:p>
            <a:fld id="{6B73C612-604E-4030-A584-8EFEC8D08CF7}" type="slidenum">
              <a:rPr lang="ko-KR" altLang="en-US" smtClean="0"/>
              <a:pPr/>
              <a:t>2</a:t>
            </a:fld>
            <a:endParaRPr lang="ko-KR" altLang="en-US"/>
          </a:p>
        </p:txBody>
      </p:sp>
      <p:sp>
        <p:nvSpPr>
          <p:cNvPr id="20" name="_x101705768"/>
          <p:cNvSpPr>
            <a:spLocks noChangeArrowheads="1"/>
          </p:cNvSpPr>
          <p:nvPr/>
        </p:nvSpPr>
        <p:spPr bwMode="auto">
          <a:xfrm>
            <a:off x="0" y="6896943"/>
            <a:ext cx="5376863" cy="272207"/>
          </a:xfrm>
          <a:prstGeom prst="rect">
            <a:avLst/>
          </a:prstGeom>
          <a:solidFill>
            <a:schemeClr val="tx2"/>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smtClean="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smtClean="0">
              <a:ln>
                <a:noFill/>
              </a:ln>
              <a:solidFill>
                <a:schemeClr val="bg1"/>
              </a:solidFill>
              <a:effectLst/>
              <a:latin typeface="+mj-lt"/>
              <a:ea typeface="굴림" pitchFamily="50" charset="-127"/>
              <a:cs typeface="굴림" pitchFamily="50" charset="-127"/>
            </a:endParaRPr>
          </a:p>
        </p:txBody>
      </p:sp>
      <p:sp>
        <p:nvSpPr>
          <p:cNvPr id="9" name="직사각형 8"/>
          <p:cNvSpPr/>
          <p:nvPr/>
        </p:nvSpPr>
        <p:spPr>
          <a:xfrm>
            <a:off x="456183" y="920279"/>
            <a:ext cx="4536504" cy="4616648"/>
          </a:xfrm>
          <a:prstGeom prst="rect">
            <a:avLst/>
          </a:prstGeom>
        </p:spPr>
        <p:txBody>
          <a:bodyPr wrap="square">
            <a:spAutoFit/>
          </a:bodyPr>
          <a:lstStyle/>
          <a:p>
            <a:pPr algn="just"/>
            <a:r>
              <a:rPr lang="en-US" altLang="ko-KR" i="1" dirty="0" smtClean="0"/>
              <a:t>All questions do not have </a:t>
            </a:r>
          </a:p>
          <a:p>
            <a:pPr algn="just"/>
            <a:r>
              <a:rPr lang="en-US" altLang="ko-KR" i="1" dirty="0" smtClean="0"/>
              <a:t>answers. These 12 too. They </a:t>
            </a:r>
          </a:p>
          <a:p>
            <a:pPr algn="just"/>
            <a:r>
              <a:rPr lang="en-US" altLang="ko-KR" i="1" dirty="0" smtClean="0"/>
              <a:t>were written on cards during </a:t>
            </a:r>
          </a:p>
          <a:p>
            <a:pPr algn="just"/>
            <a:r>
              <a:rPr lang="en-US" altLang="ko-KR" i="1" dirty="0" smtClean="0"/>
              <a:t>a recent conference and fielded</a:t>
            </a:r>
          </a:p>
          <a:p>
            <a:pPr algn="just"/>
            <a:r>
              <a:rPr lang="en-US" altLang="ko-KR" i="1" dirty="0"/>
              <a:t>during </a:t>
            </a:r>
            <a:r>
              <a:rPr lang="en-US" altLang="ko-KR" i="1" dirty="0" smtClean="0"/>
              <a:t>the </a:t>
            </a:r>
            <a:r>
              <a:rPr lang="en-US" altLang="ko-KR" i="1" dirty="0"/>
              <a:t>question/answer </a:t>
            </a:r>
            <a:endParaRPr lang="en-US" altLang="ko-KR" i="1" dirty="0" smtClean="0"/>
          </a:p>
          <a:p>
            <a:pPr algn="just"/>
            <a:r>
              <a:rPr lang="en-US" altLang="ko-KR" i="1" smtClean="0"/>
              <a:t>period</a:t>
            </a:r>
            <a:r>
              <a:rPr lang="en-US" altLang="ko-KR" i="1" dirty="0"/>
              <a:t>. </a:t>
            </a:r>
          </a:p>
          <a:p>
            <a:pPr algn="just"/>
            <a:r>
              <a:rPr lang="en-US" altLang="ko-KR" i="1" smtClean="0"/>
              <a:t>by </a:t>
            </a:r>
            <a:r>
              <a:rPr lang="en-US" altLang="ko-KR" i="1" dirty="0" smtClean="0"/>
              <a:t>Melvin </a:t>
            </a:r>
            <a:r>
              <a:rPr lang="en-US" altLang="ko-KR" i="1" dirty="0" err="1" smtClean="0"/>
              <a:t>Steinbron</a:t>
            </a:r>
            <a:r>
              <a:rPr lang="en-US" altLang="ko-KR" i="1" dirty="0" smtClean="0"/>
              <a:t> during </a:t>
            </a:r>
          </a:p>
          <a:p>
            <a:pPr algn="just"/>
            <a:endParaRPr lang="en-US" altLang="ko-KR" dirty="0" smtClean="0"/>
          </a:p>
          <a:p>
            <a:pPr algn="just"/>
            <a:r>
              <a:rPr lang="en-US" altLang="ko-KR" b="1" dirty="0" smtClean="0"/>
              <a:t>Question 1: What steps can we take to start the Lay Pastors Ministry?</a:t>
            </a:r>
          </a:p>
          <a:p>
            <a:pPr marL="342900" indent="-342900" algn="just">
              <a:buAutoNum type="arabicPeriod"/>
            </a:pPr>
            <a:endParaRPr lang="en-US" altLang="ko-KR" dirty="0" smtClean="0"/>
          </a:p>
          <a:p>
            <a:pPr algn="just"/>
            <a:endParaRPr lang="en-US" altLang="ko-KR" dirty="0" smtClean="0"/>
          </a:p>
          <a:p>
            <a:pPr algn="just"/>
            <a:r>
              <a:rPr lang="en-US" altLang="ko-KR" dirty="0" smtClean="0">
                <a:solidFill>
                  <a:srgbClr val="C00000"/>
                </a:solidFill>
              </a:rPr>
              <a:t>ANS: a) Read and "digest" my book, </a:t>
            </a:r>
            <a:r>
              <a:rPr lang="en-US" altLang="ko-KR" i="1" dirty="0" smtClean="0">
                <a:solidFill>
                  <a:srgbClr val="C00000"/>
                </a:solidFill>
              </a:rPr>
              <a:t>Can the Pastor do it alone?</a:t>
            </a:r>
            <a:r>
              <a:rPr lang="en-US" altLang="ko-KR" dirty="0" smtClean="0">
                <a:solidFill>
                  <a:srgbClr val="C00000"/>
                </a:solidFill>
              </a:rPr>
              <a:t> b) Pray about it. Then find a few others with whom you can share your vision and the book. c) Talk with the pastor about it. If you are pastor talk with a few of your leaders. d) Call together a ministry exploration and development group. This group will later implement and manage the ministry. e) Put the ministry together, following the steps on pages 62 and 162 in the book</a:t>
            </a:r>
            <a:endParaRPr lang="en-US" altLang="ko-KR" dirty="0">
              <a:solidFill>
                <a:srgbClr val="C00000"/>
              </a:solidFill>
            </a:endParaRPr>
          </a:p>
        </p:txBody>
      </p:sp>
      <p:pic>
        <p:nvPicPr>
          <p:cNvPr id="1026" name="Picture 2" descr="C:\Users\서병채\Desktop\001.jpg"/>
          <p:cNvPicPr>
            <a:picLocks noChangeAspect="1" noChangeArrowheads="1"/>
          </p:cNvPicPr>
          <p:nvPr/>
        </p:nvPicPr>
        <p:blipFill>
          <a:blip r:embed="rId2" cstate="print"/>
          <a:srcRect/>
          <a:stretch>
            <a:fillRect/>
          </a:stretch>
        </p:blipFill>
        <p:spPr bwMode="auto">
          <a:xfrm>
            <a:off x="3264495" y="992287"/>
            <a:ext cx="1725618" cy="1152128"/>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0" y="0"/>
            <a:ext cx="5376863"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32769" name="_x101705768"/>
          <p:cNvSpPr>
            <a:spLocks noChangeArrowheads="1"/>
          </p:cNvSpPr>
          <p:nvPr/>
        </p:nvSpPr>
        <p:spPr bwMode="auto">
          <a:xfrm>
            <a:off x="0" y="0"/>
            <a:ext cx="5376863" cy="416223"/>
          </a:xfrm>
          <a:prstGeom prst="rect">
            <a:avLst/>
          </a:prstGeom>
          <a:solidFill>
            <a:srgbClr val="B40909"/>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500" b="1" i="0" u="none" strike="noStrike" cap="none" normalizeH="0" baseline="0" dirty="0" smtClean="0">
                <a:ln>
                  <a:noFill/>
                </a:ln>
                <a:solidFill>
                  <a:srgbClr val="FFFFFF"/>
                </a:solidFill>
                <a:effectLst/>
                <a:latin typeface="+mj-lt"/>
                <a:ea typeface="맑은 고딕" pitchFamily="50" charset="-127"/>
                <a:cs typeface="굴림" pitchFamily="50" charset="-127"/>
              </a:rPr>
              <a:t>Question 2</a:t>
            </a:r>
            <a:endParaRPr kumimoji="1" lang="en-US" altLang="ko-KR" sz="1800" b="0" i="0" u="none" strike="noStrike" cap="none" normalizeH="0" baseline="0" dirty="0" smtClean="0">
              <a:ln>
                <a:noFill/>
              </a:ln>
              <a:solidFill>
                <a:schemeClr val="tx1"/>
              </a:solidFill>
              <a:effectLst/>
              <a:latin typeface="+mj-lt"/>
              <a:ea typeface="굴림" pitchFamily="50" charset="-127"/>
              <a:cs typeface="굴림" pitchFamily="50" charset="-127"/>
            </a:endParaRPr>
          </a:p>
        </p:txBody>
      </p:sp>
      <p:sp>
        <p:nvSpPr>
          <p:cNvPr id="7" name="슬라이드 번호 개체 틀 6"/>
          <p:cNvSpPr>
            <a:spLocks noGrp="1"/>
          </p:cNvSpPr>
          <p:nvPr>
            <p:ph type="sldNum" sz="quarter" idx="12"/>
          </p:nvPr>
        </p:nvSpPr>
        <p:spPr/>
        <p:txBody>
          <a:bodyPr/>
          <a:lstStyle/>
          <a:p>
            <a:fld id="{6B73C612-604E-4030-A584-8EFEC8D08CF7}" type="slidenum">
              <a:rPr lang="ko-KR" altLang="en-US" smtClean="0"/>
              <a:pPr/>
              <a:t>3</a:t>
            </a:fld>
            <a:endParaRPr lang="ko-KR" altLang="en-US"/>
          </a:p>
        </p:txBody>
      </p:sp>
      <p:sp>
        <p:nvSpPr>
          <p:cNvPr id="9" name="_x101705768"/>
          <p:cNvSpPr>
            <a:spLocks noChangeArrowheads="1"/>
          </p:cNvSpPr>
          <p:nvPr/>
        </p:nvSpPr>
        <p:spPr bwMode="auto">
          <a:xfrm>
            <a:off x="0" y="6896943"/>
            <a:ext cx="5376863" cy="272207"/>
          </a:xfrm>
          <a:prstGeom prst="rect">
            <a:avLst/>
          </a:prstGeom>
          <a:solidFill>
            <a:schemeClr val="tx2">
              <a:lumMod val="75000"/>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smtClean="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smtClean="0">
              <a:ln>
                <a:noFill/>
              </a:ln>
              <a:solidFill>
                <a:schemeClr val="bg1"/>
              </a:solidFill>
              <a:effectLst/>
              <a:latin typeface="+mj-lt"/>
              <a:ea typeface="굴림" pitchFamily="50" charset="-127"/>
              <a:cs typeface="굴림" pitchFamily="50" charset="-127"/>
            </a:endParaRPr>
          </a:p>
        </p:txBody>
      </p:sp>
      <p:sp>
        <p:nvSpPr>
          <p:cNvPr id="10" name="직사각형 9"/>
          <p:cNvSpPr/>
          <p:nvPr/>
        </p:nvSpPr>
        <p:spPr>
          <a:xfrm>
            <a:off x="672207" y="920280"/>
            <a:ext cx="4248472" cy="1384995"/>
          </a:xfrm>
          <a:prstGeom prst="rect">
            <a:avLst/>
          </a:prstGeom>
        </p:spPr>
        <p:txBody>
          <a:bodyPr wrap="square">
            <a:spAutoFit/>
          </a:bodyPr>
          <a:lstStyle/>
          <a:p>
            <a:r>
              <a:rPr lang="en-US" altLang="ko-KR" b="1" dirty="0" smtClean="0"/>
              <a:t>What would a realistic timetable be for starting the ministry?</a:t>
            </a:r>
          </a:p>
          <a:p>
            <a:endParaRPr lang="en-US" altLang="ko-KR" b="1" dirty="0" smtClean="0"/>
          </a:p>
          <a:p>
            <a:endParaRPr lang="en-US" altLang="ko-KR" dirty="0" smtClean="0"/>
          </a:p>
          <a:p>
            <a:r>
              <a:rPr lang="en-US" altLang="ko-KR" dirty="0" smtClean="0">
                <a:solidFill>
                  <a:srgbClr val="C00000"/>
                </a:solidFill>
              </a:rPr>
              <a:t>ANS: Six to twelve months. "It takes time to go an oak."</a:t>
            </a:r>
            <a:endParaRPr lang="en-US" altLang="ko-KR" dirty="0">
              <a:solidFill>
                <a:srgbClr val="C000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0" y="0"/>
            <a:ext cx="5376863"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32769" name="_x101705768"/>
          <p:cNvSpPr>
            <a:spLocks noChangeArrowheads="1"/>
          </p:cNvSpPr>
          <p:nvPr/>
        </p:nvSpPr>
        <p:spPr bwMode="auto">
          <a:xfrm>
            <a:off x="0" y="0"/>
            <a:ext cx="5376863" cy="416223"/>
          </a:xfrm>
          <a:prstGeom prst="rect">
            <a:avLst/>
          </a:prstGeom>
          <a:solidFill>
            <a:srgbClr val="B40909"/>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500" b="1" i="0" u="none" strike="noStrike" cap="none" normalizeH="0" baseline="0" dirty="0" smtClean="0">
                <a:ln>
                  <a:noFill/>
                </a:ln>
                <a:solidFill>
                  <a:srgbClr val="FFFFFF"/>
                </a:solidFill>
                <a:effectLst/>
                <a:latin typeface="+mj-lt"/>
                <a:ea typeface="맑은 고딕" pitchFamily="50" charset="-127"/>
                <a:cs typeface="굴림" pitchFamily="50" charset="-127"/>
              </a:rPr>
              <a:t>Question 3</a:t>
            </a:r>
            <a:endParaRPr kumimoji="1" lang="en-US" altLang="ko-KR" sz="1800" b="0" i="0" u="none" strike="noStrike" cap="none" normalizeH="0" baseline="0" dirty="0" smtClean="0">
              <a:ln>
                <a:noFill/>
              </a:ln>
              <a:solidFill>
                <a:schemeClr val="tx1"/>
              </a:solidFill>
              <a:effectLst/>
              <a:latin typeface="+mj-lt"/>
              <a:ea typeface="굴림" pitchFamily="50" charset="-127"/>
              <a:cs typeface="굴림" pitchFamily="50" charset="-127"/>
            </a:endParaRPr>
          </a:p>
        </p:txBody>
      </p:sp>
      <p:sp>
        <p:nvSpPr>
          <p:cNvPr id="7" name="슬라이드 번호 개체 틀 6"/>
          <p:cNvSpPr>
            <a:spLocks noGrp="1"/>
          </p:cNvSpPr>
          <p:nvPr>
            <p:ph type="sldNum" sz="quarter" idx="12"/>
          </p:nvPr>
        </p:nvSpPr>
        <p:spPr/>
        <p:txBody>
          <a:bodyPr/>
          <a:lstStyle/>
          <a:p>
            <a:fld id="{6B73C612-604E-4030-A584-8EFEC8D08CF7}" type="slidenum">
              <a:rPr lang="ko-KR" altLang="en-US" smtClean="0"/>
              <a:pPr/>
              <a:t>4</a:t>
            </a:fld>
            <a:endParaRPr lang="ko-KR" altLang="en-US"/>
          </a:p>
        </p:txBody>
      </p:sp>
      <p:sp>
        <p:nvSpPr>
          <p:cNvPr id="9" name="_x101705768"/>
          <p:cNvSpPr>
            <a:spLocks noChangeArrowheads="1"/>
          </p:cNvSpPr>
          <p:nvPr/>
        </p:nvSpPr>
        <p:spPr bwMode="auto">
          <a:xfrm>
            <a:off x="0" y="6896943"/>
            <a:ext cx="5376863" cy="272207"/>
          </a:xfrm>
          <a:prstGeom prst="rect">
            <a:avLst/>
          </a:prstGeom>
          <a:solidFill>
            <a:schemeClr val="tx2">
              <a:lumMod val="75000"/>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smtClean="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smtClean="0">
              <a:ln>
                <a:noFill/>
              </a:ln>
              <a:solidFill>
                <a:schemeClr val="bg1"/>
              </a:solidFill>
              <a:effectLst/>
              <a:latin typeface="+mj-lt"/>
              <a:ea typeface="굴림" pitchFamily="50" charset="-127"/>
              <a:cs typeface="굴림" pitchFamily="50" charset="-127"/>
            </a:endParaRPr>
          </a:p>
        </p:txBody>
      </p:sp>
      <p:sp>
        <p:nvSpPr>
          <p:cNvPr id="10" name="직사각형 9"/>
          <p:cNvSpPr/>
          <p:nvPr/>
        </p:nvSpPr>
        <p:spPr>
          <a:xfrm>
            <a:off x="528191" y="704255"/>
            <a:ext cx="4392488" cy="3108543"/>
          </a:xfrm>
          <a:prstGeom prst="rect">
            <a:avLst/>
          </a:prstGeom>
        </p:spPr>
        <p:txBody>
          <a:bodyPr wrap="square">
            <a:spAutoFit/>
          </a:bodyPr>
          <a:lstStyle/>
          <a:p>
            <a:pPr algn="just"/>
            <a:r>
              <a:rPr lang="en-US" altLang="ko-KR" b="1" dirty="0" smtClean="0"/>
              <a:t>It is a radical change for many churches to entrust pastoral care to lay people. How do we go about implement this change?</a:t>
            </a:r>
          </a:p>
          <a:p>
            <a:pPr algn="just"/>
            <a:endParaRPr lang="en-US" altLang="ko-KR" b="1" dirty="0" smtClean="0"/>
          </a:p>
          <a:p>
            <a:pPr algn="just"/>
            <a:endParaRPr lang="en-US" altLang="ko-KR" dirty="0" smtClean="0"/>
          </a:p>
          <a:p>
            <a:pPr algn="just"/>
            <a:r>
              <a:rPr lang="en-US" altLang="ko-KR" dirty="0" smtClean="0">
                <a:solidFill>
                  <a:srgbClr val="C00000"/>
                </a:solidFill>
              </a:rPr>
              <a:t>ANS: The Biblical principles of lay ministry need to be preached and taught to the congregation. The key principles are (1) spiritual gifts are given to all, (2) all Christians are ministers. The Scriptures out of which these principles flow are Romans 12, I Corinthians 12-14, Ephesians 4 and I Peter 4 &amp; 5.</a:t>
            </a:r>
          </a:p>
          <a:p>
            <a:pPr algn="just"/>
            <a:r>
              <a:rPr lang="en-US" altLang="ko-KR" i="1" dirty="0" smtClean="0">
                <a:solidFill>
                  <a:srgbClr val="C00000"/>
                </a:solidFill>
              </a:rPr>
              <a:t>NOTE: When the principles take the shape of organized ministry people begin to believe it and want to take part.</a:t>
            </a:r>
            <a:endParaRPr lang="en-US" altLang="ko-KR" dirty="0">
              <a:solidFill>
                <a:srgbClr val="C000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0" y="0"/>
            <a:ext cx="5376863"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32769" name="_x101705768"/>
          <p:cNvSpPr>
            <a:spLocks noChangeArrowheads="1"/>
          </p:cNvSpPr>
          <p:nvPr/>
        </p:nvSpPr>
        <p:spPr bwMode="auto">
          <a:xfrm>
            <a:off x="0" y="0"/>
            <a:ext cx="5376863" cy="416223"/>
          </a:xfrm>
          <a:prstGeom prst="rect">
            <a:avLst/>
          </a:prstGeom>
          <a:solidFill>
            <a:srgbClr val="B40909"/>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500" b="1" i="0" u="none" strike="noStrike" cap="none" normalizeH="0" baseline="0" dirty="0" smtClean="0">
                <a:ln>
                  <a:noFill/>
                </a:ln>
                <a:solidFill>
                  <a:srgbClr val="FFFFFF"/>
                </a:solidFill>
                <a:effectLst/>
                <a:latin typeface="+mj-lt"/>
                <a:ea typeface="맑은 고딕" pitchFamily="50" charset="-127"/>
                <a:cs typeface="굴림" pitchFamily="50" charset="-127"/>
              </a:rPr>
              <a:t>Question 4</a:t>
            </a:r>
            <a:endParaRPr kumimoji="1" lang="en-US" altLang="ko-KR" sz="1800" b="0" i="0" u="none" strike="noStrike" cap="none" normalizeH="0" baseline="0" dirty="0" smtClean="0">
              <a:ln>
                <a:noFill/>
              </a:ln>
              <a:solidFill>
                <a:schemeClr val="tx1"/>
              </a:solidFill>
              <a:effectLst/>
              <a:latin typeface="+mj-lt"/>
              <a:ea typeface="굴림" pitchFamily="50" charset="-127"/>
              <a:cs typeface="굴림" pitchFamily="50" charset="-127"/>
            </a:endParaRPr>
          </a:p>
        </p:txBody>
      </p:sp>
      <p:sp>
        <p:nvSpPr>
          <p:cNvPr id="7" name="슬라이드 번호 개체 틀 6"/>
          <p:cNvSpPr>
            <a:spLocks noGrp="1"/>
          </p:cNvSpPr>
          <p:nvPr>
            <p:ph type="sldNum" sz="quarter" idx="12"/>
          </p:nvPr>
        </p:nvSpPr>
        <p:spPr/>
        <p:txBody>
          <a:bodyPr/>
          <a:lstStyle/>
          <a:p>
            <a:fld id="{6B73C612-604E-4030-A584-8EFEC8D08CF7}" type="slidenum">
              <a:rPr lang="ko-KR" altLang="en-US" smtClean="0"/>
              <a:pPr/>
              <a:t>5</a:t>
            </a:fld>
            <a:endParaRPr lang="ko-KR" altLang="en-US"/>
          </a:p>
        </p:txBody>
      </p:sp>
      <p:sp>
        <p:nvSpPr>
          <p:cNvPr id="9" name="_x101705768"/>
          <p:cNvSpPr>
            <a:spLocks noChangeArrowheads="1"/>
          </p:cNvSpPr>
          <p:nvPr/>
        </p:nvSpPr>
        <p:spPr bwMode="auto">
          <a:xfrm>
            <a:off x="0" y="6896943"/>
            <a:ext cx="5376863" cy="272207"/>
          </a:xfrm>
          <a:prstGeom prst="rect">
            <a:avLst/>
          </a:prstGeom>
          <a:solidFill>
            <a:schemeClr val="tx2">
              <a:lumMod val="75000"/>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smtClean="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smtClean="0">
              <a:ln>
                <a:noFill/>
              </a:ln>
              <a:solidFill>
                <a:schemeClr val="bg1"/>
              </a:solidFill>
              <a:effectLst/>
              <a:latin typeface="+mj-lt"/>
              <a:ea typeface="굴림" pitchFamily="50" charset="-127"/>
              <a:cs typeface="굴림" pitchFamily="50" charset="-127"/>
            </a:endParaRPr>
          </a:p>
        </p:txBody>
      </p:sp>
      <p:sp>
        <p:nvSpPr>
          <p:cNvPr id="8" name="직사각형 7"/>
          <p:cNvSpPr/>
          <p:nvPr/>
        </p:nvSpPr>
        <p:spPr>
          <a:xfrm>
            <a:off x="672207" y="920279"/>
            <a:ext cx="4248472" cy="2246769"/>
          </a:xfrm>
          <a:prstGeom prst="rect">
            <a:avLst/>
          </a:prstGeom>
        </p:spPr>
        <p:txBody>
          <a:bodyPr wrap="square">
            <a:spAutoFit/>
          </a:bodyPr>
          <a:lstStyle/>
          <a:p>
            <a:pPr algn="just"/>
            <a:r>
              <a:rPr lang="en-US" altLang="ko-KR" b="1" dirty="0" smtClean="0"/>
              <a:t>What losses/risks will this paradigm shift have for a congregation?</a:t>
            </a:r>
          </a:p>
          <a:p>
            <a:pPr algn="just"/>
            <a:endParaRPr lang="en-US" altLang="ko-KR" b="1" dirty="0" smtClean="0"/>
          </a:p>
          <a:p>
            <a:pPr algn="just"/>
            <a:endParaRPr lang="en-US" altLang="ko-KR" dirty="0" smtClean="0"/>
          </a:p>
          <a:p>
            <a:pPr algn="just"/>
            <a:r>
              <a:rPr lang="en-US" altLang="ko-KR" dirty="0" smtClean="0">
                <a:solidFill>
                  <a:srgbClr val="C00000"/>
                </a:solidFill>
              </a:rPr>
              <a:t>ANS: Unrest, insecurity and frustration often accompanies and major change. It is wise to lay the groundwork suggested above and move slowly into implementation. Confidence in, trust of, and love for the pastor and lay leaders will ameliorate most of the negatives. </a:t>
            </a:r>
            <a:endParaRPr lang="en-US" altLang="ko-KR" dirty="0">
              <a:solidFill>
                <a:srgbClr val="C000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0" y="0"/>
            <a:ext cx="5376863"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32769" name="_x101705768"/>
          <p:cNvSpPr>
            <a:spLocks noChangeArrowheads="1"/>
          </p:cNvSpPr>
          <p:nvPr/>
        </p:nvSpPr>
        <p:spPr bwMode="auto">
          <a:xfrm>
            <a:off x="0" y="0"/>
            <a:ext cx="5376863" cy="416223"/>
          </a:xfrm>
          <a:prstGeom prst="rect">
            <a:avLst/>
          </a:prstGeom>
          <a:solidFill>
            <a:srgbClr val="B40909"/>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500" b="1" i="0" u="none" strike="noStrike" cap="none" normalizeH="0" baseline="0" dirty="0" smtClean="0">
                <a:ln>
                  <a:noFill/>
                </a:ln>
                <a:solidFill>
                  <a:srgbClr val="FFFFFF"/>
                </a:solidFill>
                <a:effectLst/>
                <a:latin typeface="+mj-lt"/>
                <a:ea typeface="맑은 고딕" pitchFamily="50" charset="-127"/>
                <a:cs typeface="굴림" pitchFamily="50" charset="-127"/>
              </a:rPr>
              <a:t>Question 5</a:t>
            </a:r>
            <a:endParaRPr kumimoji="1" lang="en-US" altLang="ko-KR" sz="1800" b="0" i="0" u="none" strike="noStrike" cap="none" normalizeH="0" baseline="0" dirty="0" smtClean="0">
              <a:ln>
                <a:noFill/>
              </a:ln>
              <a:solidFill>
                <a:schemeClr val="tx1"/>
              </a:solidFill>
              <a:effectLst/>
              <a:latin typeface="+mj-lt"/>
              <a:ea typeface="굴림" pitchFamily="50" charset="-127"/>
              <a:cs typeface="굴림" pitchFamily="50" charset="-127"/>
            </a:endParaRPr>
          </a:p>
        </p:txBody>
      </p:sp>
      <p:sp>
        <p:nvSpPr>
          <p:cNvPr id="7" name="슬라이드 번호 개체 틀 6"/>
          <p:cNvSpPr>
            <a:spLocks noGrp="1"/>
          </p:cNvSpPr>
          <p:nvPr>
            <p:ph type="sldNum" sz="quarter" idx="12"/>
          </p:nvPr>
        </p:nvSpPr>
        <p:spPr/>
        <p:txBody>
          <a:bodyPr/>
          <a:lstStyle/>
          <a:p>
            <a:fld id="{6B73C612-604E-4030-A584-8EFEC8D08CF7}" type="slidenum">
              <a:rPr lang="ko-KR" altLang="en-US" smtClean="0"/>
              <a:pPr/>
              <a:t>6</a:t>
            </a:fld>
            <a:endParaRPr lang="ko-KR" altLang="en-US"/>
          </a:p>
        </p:txBody>
      </p:sp>
      <p:sp>
        <p:nvSpPr>
          <p:cNvPr id="9" name="_x101705768"/>
          <p:cNvSpPr>
            <a:spLocks noChangeArrowheads="1"/>
          </p:cNvSpPr>
          <p:nvPr/>
        </p:nvSpPr>
        <p:spPr bwMode="auto">
          <a:xfrm>
            <a:off x="0" y="6896943"/>
            <a:ext cx="5376863" cy="272207"/>
          </a:xfrm>
          <a:prstGeom prst="rect">
            <a:avLst/>
          </a:prstGeom>
          <a:solidFill>
            <a:schemeClr val="tx2">
              <a:lumMod val="75000"/>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smtClean="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smtClean="0">
              <a:ln>
                <a:noFill/>
              </a:ln>
              <a:solidFill>
                <a:schemeClr val="bg1"/>
              </a:solidFill>
              <a:effectLst/>
              <a:latin typeface="+mj-lt"/>
              <a:ea typeface="굴림" pitchFamily="50" charset="-127"/>
              <a:cs typeface="굴림" pitchFamily="50" charset="-127"/>
            </a:endParaRPr>
          </a:p>
        </p:txBody>
      </p:sp>
      <p:sp>
        <p:nvSpPr>
          <p:cNvPr id="10" name="직사각형 9"/>
          <p:cNvSpPr/>
          <p:nvPr/>
        </p:nvSpPr>
        <p:spPr>
          <a:xfrm>
            <a:off x="744215" y="992287"/>
            <a:ext cx="3960440" cy="2677656"/>
          </a:xfrm>
          <a:prstGeom prst="rect">
            <a:avLst/>
          </a:prstGeom>
        </p:spPr>
        <p:txBody>
          <a:bodyPr wrap="square">
            <a:spAutoFit/>
          </a:bodyPr>
          <a:lstStyle/>
          <a:p>
            <a:pPr algn="just"/>
            <a:r>
              <a:rPr lang="en-US" altLang="ko-KR" b="1" dirty="0" smtClean="0"/>
              <a:t>What are some effective ways of educating the whole congregation?</a:t>
            </a:r>
          </a:p>
          <a:p>
            <a:pPr algn="just"/>
            <a:endParaRPr lang="en-US" altLang="ko-KR" b="1" dirty="0" smtClean="0"/>
          </a:p>
          <a:p>
            <a:pPr algn="just"/>
            <a:endParaRPr lang="en-US" altLang="ko-KR" dirty="0" smtClean="0"/>
          </a:p>
          <a:p>
            <a:pPr algn="just"/>
            <a:r>
              <a:rPr lang="en-US" altLang="ko-KR" dirty="0" smtClean="0">
                <a:solidFill>
                  <a:srgbClr val="C00000"/>
                </a:solidFill>
              </a:rPr>
              <a:t>ANS: Preaching a series on "Every Member A Minister." When I first did this, I preached form Easter to Pentecost on this subject. Along with the preaching, I taught a class on spiritual gifts and had nine books on this subject available to borrow to buy. This impacted the whole congregation and laid a solid foundation for lay ministry.</a:t>
            </a:r>
            <a:endParaRPr lang="en-US" altLang="ko-KR" dirty="0">
              <a:solidFill>
                <a:srgbClr val="C000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0" y="0"/>
            <a:ext cx="5376863"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32769" name="_x101705768"/>
          <p:cNvSpPr>
            <a:spLocks noChangeArrowheads="1"/>
          </p:cNvSpPr>
          <p:nvPr/>
        </p:nvSpPr>
        <p:spPr bwMode="auto">
          <a:xfrm>
            <a:off x="0" y="0"/>
            <a:ext cx="5376863" cy="416223"/>
          </a:xfrm>
          <a:prstGeom prst="rect">
            <a:avLst/>
          </a:prstGeom>
          <a:solidFill>
            <a:srgbClr val="B40909"/>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500" b="1" i="0" u="none" strike="noStrike" cap="none" normalizeH="0" baseline="0" dirty="0" smtClean="0">
                <a:ln>
                  <a:noFill/>
                </a:ln>
                <a:solidFill>
                  <a:srgbClr val="FFFFFF"/>
                </a:solidFill>
                <a:effectLst/>
                <a:latin typeface="+mj-lt"/>
                <a:ea typeface="맑은 고딕" pitchFamily="50" charset="-127"/>
                <a:cs typeface="굴림" pitchFamily="50" charset="-127"/>
              </a:rPr>
              <a:t>Question 6</a:t>
            </a:r>
            <a:endParaRPr kumimoji="1" lang="en-US" altLang="ko-KR" sz="1800" b="0" i="0" u="none" strike="noStrike" cap="none" normalizeH="0" baseline="0" dirty="0" smtClean="0">
              <a:ln>
                <a:noFill/>
              </a:ln>
              <a:solidFill>
                <a:schemeClr val="tx1"/>
              </a:solidFill>
              <a:effectLst/>
              <a:latin typeface="+mj-lt"/>
              <a:ea typeface="굴림" pitchFamily="50" charset="-127"/>
              <a:cs typeface="굴림" pitchFamily="50" charset="-127"/>
            </a:endParaRPr>
          </a:p>
        </p:txBody>
      </p:sp>
      <p:sp>
        <p:nvSpPr>
          <p:cNvPr id="7" name="슬라이드 번호 개체 틀 6"/>
          <p:cNvSpPr>
            <a:spLocks noGrp="1"/>
          </p:cNvSpPr>
          <p:nvPr>
            <p:ph type="sldNum" sz="quarter" idx="12"/>
          </p:nvPr>
        </p:nvSpPr>
        <p:spPr/>
        <p:txBody>
          <a:bodyPr/>
          <a:lstStyle/>
          <a:p>
            <a:fld id="{6B73C612-604E-4030-A584-8EFEC8D08CF7}" type="slidenum">
              <a:rPr lang="ko-KR" altLang="en-US" smtClean="0"/>
              <a:pPr/>
              <a:t>7</a:t>
            </a:fld>
            <a:endParaRPr lang="ko-KR" altLang="en-US"/>
          </a:p>
        </p:txBody>
      </p:sp>
      <p:sp>
        <p:nvSpPr>
          <p:cNvPr id="9" name="_x101705768"/>
          <p:cNvSpPr>
            <a:spLocks noChangeArrowheads="1"/>
          </p:cNvSpPr>
          <p:nvPr/>
        </p:nvSpPr>
        <p:spPr bwMode="auto">
          <a:xfrm>
            <a:off x="0" y="6896943"/>
            <a:ext cx="5376863" cy="272207"/>
          </a:xfrm>
          <a:prstGeom prst="rect">
            <a:avLst/>
          </a:prstGeom>
          <a:solidFill>
            <a:schemeClr val="tx2">
              <a:lumMod val="75000"/>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smtClean="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smtClean="0">
              <a:ln>
                <a:noFill/>
              </a:ln>
              <a:solidFill>
                <a:schemeClr val="bg1"/>
              </a:solidFill>
              <a:effectLst/>
              <a:latin typeface="+mj-lt"/>
              <a:ea typeface="굴림" pitchFamily="50" charset="-127"/>
              <a:cs typeface="굴림" pitchFamily="50" charset="-127"/>
            </a:endParaRPr>
          </a:p>
        </p:txBody>
      </p:sp>
      <p:sp>
        <p:nvSpPr>
          <p:cNvPr id="57346" name="Rectangle 2"/>
          <p:cNvSpPr>
            <a:spLocks noChangeArrowheads="1"/>
          </p:cNvSpPr>
          <p:nvPr/>
        </p:nvSpPr>
        <p:spPr bwMode="auto">
          <a:xfrm>
            <a:off x="0" y="0"/>
            <a:ext cx="5376863"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58370" name="Rectangle 2"/>
          <p:cNvSpPr>
            <a:spLocks noChangeArrowheads="1"/>
          </p:cNvSpPr>
          <p:nvPr/>
        </p:nvSpPr>
        <p:spPr bwMode="auto">
          <a:xfrm>
            <a:off x="0" y="0"/>
            <a:ext cx="5376863"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11" name="직사각형 10"/>
          <p:cNvSpPr/>
          <p:nvPr/>
        </p:nvSpPr>
        <p:spPr>
          <a:xfrm>
            <a:off x="672207" y="1208311"/>
            <a:ext cx="4032448" cy="2462213"/>
          </a:xfrm>
          <a:prstGeom prst="rect">
            <a:avLst/>
          </a:prstGeom>
        </p:spPr>
        <p:txBody>
          <a:bodyPr wrap="square">
            <a:spAutoFit/>
          </a:bodyPr>
          <a:lstStyle/>
          <a:p>
            <a:pPr algn="just"/>
            <a:r>
              <a:rPr lang="en-US" altLang="ko-KR" b="1" dirty="0" smtClean="0"/>
              <a:t>How does "Ministry of the Laity" affect ministries other than pastoral care in the congregation?</a:t>
            </a:r>
          </a:p>
          <a:p>
            <a:pPr algn="just"/>
            <a:endParaRPr lang="en-US" altLang="ko-KR" b="1" dirty="0" smtClean="0"/>
          </a:p>
          <a:p>
            <a:pPr algn="just"/>
            <a:endParaRPr lang="en-US" altLang="ko-KR" dirty="0" smtClean="0"/>
          </a:p>
          <a:p>
            <a:pPr algn="just"/>
            <a:r>
              <a:rPr lang="en-US" altLang="ko-KR" dirty="0" smtClean="0">
                <a:solidFill>
                  <a:srgbClr val="C00000"/>
                </a:solidFill>
              </a:rPr>
              <a:t>ANS: The general truth is that every member is divinely gifted for ministry and called. When this is believed by individuals and structures for lay ministry are provided, any number of lay ministries will be formed, of which pastoral care should be done.</a:t>
            </a:r>
            <a:endParaRPr lang="en-US" altLang="ko-KR" dirty="0">
              <a:solidFill>
                <a:srgbClr val="C0000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0" y="0"/>
            <a:ext cx="5376863"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32769" name="_x101705768"/>
          <p:cNvSpPr>
            <a:spLocks noChangeArrowheads="1"/>
          </p:cNvSpPr>
          <p:nvPr/>
        </p:nvSpPr>
        <p:spPr bwMode="auto">
          <a:xfrm>
            <a:off x="0" y="0"/>
            <a:ext cx="5376863" cy="416223"/>
          </a:xfrm>
          <a:prstGeom prst="rect">
            <a:avLst/>
          </a:prstGeom>
          <a:solidFill>
            <a:srgbClr val="B40909"/>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500" b="1" i="0" u="none" strike="noStrike" cap="none" normalizeH="0" baseline="0" dirty="0" smtClean="0">
                <a:ln>
                  <a:noFill/>
                </a:ln>
                <a:solidFill>
                  <a:srgbClr val="FFFFFF"/>
                </a:solidFill>
                <a:effectLst/>
                <a:latin typeface="+mj-lt"/>
                <a:ea typeface="맑은 고딕" pitchFamily="50" charset="-127"/>
                <a:cs typeface="굴림" pitchFamily="50" charset="-127"/>
              </a:rPr>
              <a:t>Question 7</a:t>
            </a:r>
            <a:endParaRPr kumimoji="1" lang="en-US" altLang="ko-KR" sz="1800" b="0" i="0" u="none" strike="noStrike" cap="none" normalizeH="0" baseline="0" dirty="0" smtClean="0">
              <a:ln>
                <a:noFill/>
              </a:ln>
              <a:solidFill>
                <a:schemeClr val="tx1"/>
              </a:solidFill>
              <a:effectLst/>
              <a:latin typeface="+mj-lt"/>
              <a:ea typeface="굴림" pitchFamily="50" charset="-127"/>
              <a:cs typeface="굴림" pitchFamily="50" charset="-127"/>
            </a:endParaRPr>
          </a:p>
        </p:txBody>
      </p:sp>
      <p:sp>
        <p:nvSpPr>
          <p:cNvPr id="7" name="슬라이드 번호 개체 틀 6"/>
          <p:cNvSpPr>
            <a:spLocks noGrp="1"/>
          </p:cNvSpPr>
          <p:nvPr>
            <p:ph type="sldNum" sz="quarter" idx="12"/>
          </p:nvPr>
        </p:nvSpPr>
        <p:spPr/>
        <p:txBody>
          <a:bodyPr/>
          <a:lstStyle/>
          <a:p>
            <a:fld id="{6B73C612-604E-4030-A584-8EFEC8D08CF7}" type="slidenum">
              <a:rPr lang="ko-KR" altLang="en-US" smtClean="0"/>
              <a:pPr/>
              <a:t>8</a:t>
            </a:fld>
            <a:endParaRPr lang="ko-KR" altLang="en-US"/>
          </a:p>
        </p:txBody>
      </p:sp>
      <p:sp>
        <p:nvSpPr>
          <p:cNvPr id="9" name="_x101705768"/>
          <p:cNvSpPr>
            <a:spLocks noChangeArrowheads="1"/>
          </p:cNvSpPr>
          <p:nvPr/>
        </p:nvSpPr>
        <p:spPr bwMode="auto">
          <a:xfrm>
            <a:off x="0" y="6896943"/>
            <a:ext cx="5376863" cy="272207"/>
          </a:xfrm>
          <a:prstGeom prst="rect">
            <a:avLst/>
          </a:prstGeom>
          <a:solidFill>
            <a:schemeClr val="tx2">
              <a:lumMod val="75000"/>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smtClean="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smtClean="0">
              <a:ln>
                <a:noFill/>
              </a:ln>
              <a:solidFill>
                <a:schemeClr val="bg1"/>
              </a:solidFill>
              <a:effectLst/>
              <a:latin typeface="+mj-lt"/>
              <a:ea typeface="굴림" pitchFamily="50" charset="-127"/>
              <a:cs typeface="굴림" pitchFamily="50" charset="-127"/>
            </a:endParaRPr>
          </a:p>
        </p:txBody>
      </p:sp>
      <p:sp>
        <p:nvSpPr>
          <p:cNvPr id="10" name="직사각형 9"/>
          <p:cNvSpPr/>
          <p:nvPr/>
        </p:nvSpPr>
        <p:spPr>
          <a:xfrm>
            <a:off x="744215" y="1352327"/>
            <a:ext cx="3888432" cy="3108543"/>
          </a:xfrm>
          <a:prstGeom prst="rect">
            <a:avLst/>
          </a:prstGeom>
        </p:spPr>
        <p:txBody>
          <a:bodyPr wrap="square">
            <a:spAutoFit/>
          </a:bodyPr>
          <a:lstStyle/>
          <a:p>
            <a:pPr algn="just"/>
            <a:r>
              <a:rPr lang="en-US" altLang="ko-KR" b="1" dirty="0" smtClean="0"/>
              <a:t>How do we people discern their gifts?</a:t>
            </a:r>
          </a:p>
          <a:p>
            <a:pPr algn="just"/>
            <a:endParaRPr lang="en-US" altLang="ko-KR" b="1" dirty="0" smtClean="0"/>
          </a:p>
          <a:p>
            <a:pPr algn="just"/>
            <a:endParaRPr lang="en-US" altLang="ko-KR" dirty="0" smtClean="0"/>
          </a:p>
          <a:p>
            <a:pPr algn="just"/>
            <a:endParaRPr lang="en-US" altLang="ko-KR" dirty="0" smtClean="0"/>
          </a:p>
          <a:p>
            <a:pPr algn="just"/>
            <a:r>
              <a:rPr lang="en-US" altLang="ko-KR" dirty="0" smtClean="0">
                <a:solidFill>
                  <a:srgbClr val="C00000"/>
                </a:solidFill>
              </a:rPr>
              <a:t>ANS: There are many "packaged" programs available. Most clergy and lay leaders are aware of these. We have a five-week course going on in Hope Church right now titled, "Discover Your Ministry," which is basic study of the spiritual gifts and where they can be used in various ministries of the church. Page 85 of my book </a:t>
            </a:r>
            <a:r>
              <a:rPr lang="en-US" altLang="ko-KR" i="1" dirty="0" smtClean="0">
                <a:solidFill>
                  <a:srgbClr val="C00000"/>
                </a:solidFill>
              </a:rPr>
              <a:t>Can The Pastor Do It Alone? </a:t>
            </a:r>
            <a:r>
              <a:rPr lang="en-US" altLang="ko-KR" dirty="0" smtClean="0">
                <a:solidFill>
                  <a:srgbClr val="C00000"/>
                </a:solidFill>
              </a:rPr>
              <a:t>gives six steps to help Christians discover their gifts.</a:t>
            </a:r>
            <a:endParaRPr lang="en-US" altLang="ko-KR" dirty="0">
              <a:solidFill>
                <a:srgbClr val="C0000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0" y="0"/>
            <a:ext cx="5376863"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32769" name="_x101705768"/>
          <p:cNvSpPr>
            <a:spLocks noChangeArrowheads="1"/>
          </p:cNvSpPr>
          <p:nvPr/>
        </p:nvSpPr>
        <p:spPr bwMode="auto">
          <a:xfrm>
            <a:off x="0" y="0"/>
            <a:ext cx="5376863" cy="416223"/>
          </a:xfrm>
          <a:prstGeom prst="rect">
            <a:avLst/>
          </a:prstGeom>
          <a:solidFill>
            <a:srgbClr val="B40909"/>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500" b="1" i="0" u="none" strike="noStrike" cap="none" normalizeH="0" baseline="0" dirty="0" smtClean="0">
                <a:ln>
                  <a:noFill/>
                </a:ln>
                <a:solidFill>
                  <a:srgbClr val="FFFFFF"/>
                </a:solidFill>
                <a:effectLst/>
                <a:latin typeface="+mj-lt"/>
                <a:ea typeface="맑은 고딕" pitchFamily="50" charset="-127"/>
                <a:cs typeface="굴림" pitchFamily="50" charset="-127"/>
              </a:rPr>
              <a:t>Question 8</a:t>
            </a:r>
            <a:endParaRPr kumimoji="1" lang="en-US" altLang="ko-KR" sz="1800" b="0" i="0" u="none" strike="noStrike" cap="none" normalizeH="0" baseline="0" dirty="0" smtClean="0">
              <a:ln>
                <a:noFill/>
              </a:ln>
              <a:solidFill>
                <a:schemeClr val="tx1"/>
              </a:solidFill>
              <a:effectLst/>
              <a:latin typeface="+mj-lt"/>
              <a:ea typeface="굴림" pitchFamily="50" charset="-127"/>
              <a:cs typeface="굴림" pitchFamily="50" charset="-127"/>
            </a:endParaRPr>
          </a:p>
        </p:txBody>
      </p:sp>
      <p:sp>
        <p:nvSpPr>
          <p:cNvPr id="7" name="슬라이드 번호 개체 틀 6"/>
          <p:cNvSpPr>
            <a:spLocks noGrp="1"/>
          </p:cNvSpPr>
          <p:nvPr>
            <p:ph type="sldNum" sz="quarter" idx="12"/>
          </p:nvPr>
        </p:nvSpPr>
        <p:spPr/>
        <p:txBody>
          <a:bodyPr/>
          <a:lstStyle/>
          <a:p>
            <a:fld id="{6B73C612-604E-4030-A584-8EFEC8D08CF7}" type="slidenum">
              <a:rPr lang="ko-KR" altLang="en-US" smtClean="0"/>
              <a:pPr/>
              <a:t>9</a:t>
            </a:fld>
            <a:endParaRPr lang="ko-KR" altLang="en-US"/>
          </a:p>
        </p:txBody>
      </p:sp>
      <p:sp>
        <p:nvSpPr>
          <p:cNvPr id="9" name="_x101705768"/>
          <p:cNvSpPr>
            <a:spLocks noChangeArrowheads="1"/>
          </p:cNvSpPr>
          <p:nvPr/>
        </p:nvSpPr>
        <p:spPr bwMode="auto">
          <a:xfrm>
            <a:off x="0" y="6896943"/>
            <a:ext cx="5376863" cy="272207"/>
          </a:xfrm>
          <a:prstGeom prst="rect">
            <a:avLst/>
          </a:prstGeom>
          <a:solidFill>
            <a:schemeClr val="tx2">
              <a:lumMod val="75000"/>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smtClean="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smtClean="0">
              <a:ln>
                <a:noFill/>
              </a:ln>
              <a:solidFill>
                <a:schemeClr val="bg1"/>
              </a:solidFill>
              <a:effectLst/>
              <a:latin typeface="+mj-lt"/>
              <a:ea typeface="굴림" pitchFamily="50" charset="-127"/>
              <a:cs typeface="굴림" pitchFamily="50" charset="-127"/>
            </a:endParaRPr>
          </a:p>
        </p:txBody>
      </p:sp>
      <p:sp>
        <p:nvSpPr>
          <p:cNvPr id="10" name="직사각형 9"/>
          <p:cNvSpPr/>
          <p:nvPr/>
        </p:nvSpPr>
        <p:spPr>
          <a:xfrm>
            <a:off x="384175" y="704254"/>
            <a:ext cx="4536504" cy="3754874"/>
          </a:xfrm>
          <a:prstGeom prst="rect">
            <a:avLst/>
          </a:prstGeom>
        </p:spPr>
        <p:txBody>
          <a:bodyPr wrap="square">
            <a:spAutoFit/>
          </a:bodyPr>
          <a:lstStyle/>
          <a:p>
            <a:pPr algn="just"/>
            <a:r>
              <a:rPr lang="en-US" altLang="ko-KR" b="1" dirty="0" smtClean="0"/>
              <a:t>How does this ministry improve evangelism? (This question may have come from a person gifted with gifts for evangelism, not for pastoral care. Very often a person's interest or inquiry indicates what his or her gifts may be.)</a:t>
            </a:r>
          </a:p>
          <a:p>
            <a:pPr algn="just"/>
            <a:endParaRPr lang="en-US" altLang="ko-KR" b="1" dirty="0" smtClean="0"/>
          </a:p>
          <a:p>
            <a:pPr algn="just"/>
            <a:endParaRPr lang="en-US" altLang="ko-KR" dirty="0" smtClean="0"/>
          </a:p>
          <a:p>
            <a:pPr algn="just"/>
            <a:r>
              <a:rPr lang="en-US" altLang="ko-KR" dirty="0" smtClean="0">
                <a:solidFill>
                  <a:srgbClr val="C00000"/>
                </a:solidFill>
              </a:rPr>
              <a:t>ANS: The lay pastors ministry is "</a:t>
            </a:r>
            <a:r>
              <a:rPr lang="en-US" altLang="ko-KR" dirty="0" err="1" smtClean="0">
                <a:solidFill>
                  <a:srgbClr val="C00000"/>
                </a:solidFill>
              </a:rPr>
              <a:t>inreach</a:t>
            </a:r>
            <a:r>
              <a:rPr lang="en-US" altLang="ko-KR" dirty="0" smtClean="0">
                <a:solidFill>
                  <a:srgbClr val="C00000"/>
                </a:solidFill>
              </a:rPr>
              <a:t>," rather than "outreach." Tow major streams run through the New Testament: one is The Great Commission, following from Matthew 28:18-20; the other is what I call The Great Charter, following from John 21:16 ("Tend my sheep."). I call it a charter because it guarantees pastoral care (shepherding) to every one of God's people. The stream breaks into full width in I Peter 5:1-4. Well-</a:t>
            </a:r>
            <a:r>
              <a:rPr lang="en-US" altLang="ko-KR" dirty="0" err="1" smtClean="0">
                <a:solidFill>
                  <a:srgbClr val="C00000"/>
                </a:solidFill>
              </a:rPr>
              <a:t>pastored</a:t>
            </a:r>
            <a:r>
              <a:rPr lang="en-US" altLang="ko-KR" dirty="0" smtClean="0">
                <a:solidFill>
                  <a:srgbClr val="C00000"/>
                </a:solidFill>
              </a:rPr>
              <a:t> people will swell the numbers of people ready to do evangelism.</a:t>
            </a:r>
            <a:endParaRPr lang="en-US" altLang="ko-KR" dirty="0">
              <a:solidFill>
                <a:srgbClr val="C0000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9271</TotalTime>
  <Words>1283</Words>
  <Application>Microsoft Office PowerPoint</Application>
  <PresentationFormat>B5 (ISO) 용지(176x250mm)</PresentationFormat>
  <Paragraphs>106</Paragraphs>
  <Slides>13</Slides>
  <Notes>0</Notes>
  <HiddenSlides>0</HiddenSlides>
  <MMClips>0</MMClips>
  <ScaleCrop>false</ScaleCrop>
  <HeadingPairs>
    <vt:vector size="4" baseType="variant">
      <vt:variant>
        <vt:lpstr>테마</vt:lpstr>
      </vt:variant>
      <vt:variant>
        <vt:i4>1</vt:i4>
      </vt:variant>
      <vt:variant>
        <vt:lpstr>슬라이드 제목</vt:lpstr>
      </vt:variant>
      <vt:variant>
        <vt:i4>13</vt:i4>
      </vt:variant>
    </vt:vector>
  </HeadingPairs>
  <TitlesOfParts>
    <vt:vector size="14" baseType="lpstr">
      <vt:lpstr>Office 테마</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vector>
  </TitlesOfParts>
  <Company>BlackEdition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대일 바인더 </dc:title>
  <dc:creator>Windows XP</dc:creator>
  <cp:lastModifiedBy>Owner</cp:lastModifiedBy>
  <cp:revision>534</cp:revision>
  <dcterms:created xsi:type="dcterms:W3CDTF">2012-07-05T08:18:02Z</dcterms:created>
  <dcterms:modified xsi:type="dcterms:W3CDTF">2022-12-23T07:15:10Z</dcterms:modified>
</cp:coreProperties>
</file>